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 id="2147483672" r:id="rId3"/>
  </p:sldMasterIdLst>
  <p:notesMasterIdLst>
    <p:notesMasterId r:id="rId5"/>
  </p:notesMasterIdLst>
  <p:sldIdLst>
    <p:sldId id="256" r:id="rId4"/>
  </p:sldIdLst>
  <p:sldSz cx="43891200" cy="32918400"/>
  <p:notesSz cx="6858000" cy="9144000"/>
  <p:embeddedFontLst>
    <p:embeddedFont>
      <p:font typeface="Arial Black" panose="020B0A04020102020204" pitchFamily="34" charset="0"/>
      <p:regular r:id="rId6"/>
      <p:bold r:id="rId7"/>
    </p:embeddedFont>
    <p:embeddedFont>
      <p:font typeface="Arial Narrow" panose="020B0606020202030204" pitchFamily="34" charset="0"/>
      <p:regular r:id="rId8"/>
      <p:bold r:id="rId9"/>
      <p:italic r:id="rId10"/>
      <p:boldItalic r:id="rId11"/>
    </p:embeddedFont>
    <p:embeddedFont>
      <p:font typeface="Calibri" panose="020F0502020204030204" pitchFamily="34"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552">
          <p15:clr>
            <a:srgbClr val="A4A3A4"/>
          </p15:clr>
        </p15:guide>
        <p15:guide id="2" orient="horz" pos="20285">
          <p15:clr>
            <a:srgbClr val="A4A3A4"/>
          </p15:clr>
        </p15:guide>
        <p15:guide id="3" pos="437">
          <p15:clr>
            <a:srgbClr val="A4A3A4"/>
          </p15:clr>
        </p15:guide>
        <p15:guide id="4" pos="6725">
          <p15:clr>
            <a:srgbClr val="A4A3A4"/>
          </p15:clr>
        </p15:guide>
        <p15:guide id="5" pos="7239">
          <p15:clr>
            <a:srgbClr val="A4A3A4"/>
          </p15:clr>
        </p15:guide>
        <p15:guide id="6" pos="13527">
          <p15:clr>
            <a:srgbClr val="A4A3A4"/>
          </p15:clr>
        </p15:guide>
        <p15:guide id="7" pos="14031">
          <p15:clr>
            <a:srgbClr val="A4A3A4"/>
          </p15:clr>
        </p15:guide>
        <p15:guide id="8" pos="20319">
          <p15:clr>
            <a:srgbClr val="A4A3A4"/>
          </p15:clr>
        </p15:guide>
        <p15:guide id="9" pos="20837">
          <p15:clr>
            <a:srgbClr val="A4A3A4"/>
          </p15:clr>
        </p15:guide>
        <p15:guide id="10" pos="27125">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16" roundtripDataSignature="AMtx7mgvhY5Cylcsl2uMrRpB+oHgoOF9K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an Harkey" initial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E5A7D6B-727E-41BB-92B0-7BC0CCC8C0F2}">
  <a:tblStyle styleId="{9E5A7D6B-727E-41BB-92B0-7BC0CCC8C0F2}"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7471" autoAdjust="0"/>
    <p:restoredTop sz="93764" autoAdjust="0"/>
  </p:normalViewPr>
  <p:slideViewPr>
    <p:cSldViewPr snapToGrid="0">
      <p:cViewPr>
        <p:scale>
          <a:sx n="25" d="100"/>
          <a:sy n="25" d="100"/>
        </p:scale>
        <p:origin x="-1685" y="-1382"/>
      </p:cViewPr>
      <p:guideLst>
        <p:guide orient="horz" pos="3552"/>
        <p:guide orient="horz" pos="20285"/>
        <p:guide pos="437"/>
        <p:guide pos="6725"/>
        <p:guide pos="7239"/>
        <p:guide pos="13527"/>
        <p:guide pos="14031"/>
        <p:guide pos="20319"/>
        <p:guide pos="20837"/>
        <p:guide pos="2712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font" Target="fonts/font8.fntdata"/><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font" Target="fonts/font2.fntdata"/><Relationship Id="rId12" Type="http://schemas.openxmlformats.org/officeDocument/2006/relationships/font" Target="fonts/font7.fntdata"/><Relationship Id="rId17" Type="http://schemas.openxmlformats.org/officeDocument/2006/relationships/commentAuthors" Target="commentAuthors.xml"/><Relationship Id="rId2" Type="http://schemas.openxmlformats.org/officeDocument/2006/relationships/slideMaster" Target="slideMasters/slideMaster2.xml"/><Relationship Id="rId16" Type="http://customschemas.google.com/relationships/presentationmetadata" Target="meta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notesMaster" Target="notesMasters/notesMaster1.xml"/><Relationship Id="rId15" Type="http://schemas.openxmlformats.org/officeDocument/2006/relationships/font" Target="fonts/font10.fntdata"/><Relationship Id="rId10" Type="http://schemas.openxmlformats.org/officeDocument/2006/relationships/font" Target="fonts/font5.fntdata"/><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font" Target="fonts/font4.fntdata"/><Relationship Id="rId14" Type="http://schemas.openxmlformats.org/officeDocument/2006/relationships/font" Target="fonts/font9.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18-04-04T20:46:25.858" idx="3">
    <p:pos x="19306" y="-50"/>
    <p:text>Use multiple lines for title if necessary</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commentPostId="AAAADyFOaWk"/>
      </p:ext>
    </p:extLst>
  </p:cm>
  <p:cm authorId="0" dt="2018-04-04T20:47:06.935" idx="2">
    <p:pos x="26962" y="411"/>
    <p:text>Break degree into a second line if name is too long. Still too long? Reduce font size for all names.</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commentPostId="AAAADyFOaWo"/>
      </p:ext>
    </p:extLst>
  </p:cm>
  <p:cm authorId="0" dt="2018-04-04T21:12:02.891" idx="1">
    <p:pos x="6720" y="3563"/>
    <p:text>Content should flow across the four columns.  Gutters at 12" from the left and right edges must be maintained for the poster folds.</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commentPostId="AAAADyFOaWg"/>
      </p:ext>
    </p:extLst>
  </p:cm>
</p:cmLst>
</file>

<file path=ppt/media/hdphoto1.wdp>
</file>

<file path=ppt/media/image1.png>
</file>

<file path=ppt/media/image10.png>
</file>

<file path=ppt/media/image11.png>
</file>

<file path=ppt/media/image2.png>
</file>

<file path=ppt/media/image3.jp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2pPr>
            <a:lvl3pPr marR="0" lvl="2"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3pPr>
            <a:lvl4pPr marR="0" lvl="3"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4pPr>
            <a:lvl5pPr marR="0" lvl="4"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5pPr>
            <a:lvl6pPr marR="0" lvl="5"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6pPr>
            <a:lvl7pPr marR="0" lvl="6"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7pPr>
            <a:lvl8pPr marR="0" lvl="7"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8pPr>
            <a:lvl9pPr marR="0" lvl="8"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2pPr>
            <a:lvl3pPr marR="0" lvl="2"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3pPr>
            <a:lvl4pPr marR="0" lvl="3"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4pPr>
            <a:lvl5pPr marR="0" lvl="4"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5pPr>
            <a:lvl6pPr marR="0" lvl="5"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6pPr>
            <a:lvl7pPr marR="0" lvl="6"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7pPr>
            <a:lvl8pPr marR="0" lvl="7"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8pPr>
            <a:lvl9pPr marR="0" lvl="8"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2pPr>
            <a:lvl3pPr marR="0" lvl="2"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3pPr>
            <a:lvl4pPr marR="0" lvl="3"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4pPr>
            <a:lvl5pPr marR="0" lvl="4"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5pPr>
            <a:lvl6pPr marR="0" lvl="5"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6pPr>
            <a:lvl7pPr marR="0" lvl="6"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7pPr>
            <a:lvl8pPr marR="0" lvl="7"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8pPr>
            <a:lvl9pPr marR="0" lvl="8" algn="l" rtl="0">
              <a:lnSpc>
                <a:spcPct val="100000"/>
              </a:lnSpc>
              <a:spcBef>
                <a:spcPts val="0"/>
              </a:spcBef>
              <a:spcAft>
                <a:spcPts val="0"/>
              </a:spcAft>
              <a:buClr>
                <a:srgbClr val="000000"/>
              </a:buClr>
              <a:buSzPts val="1400"/>
              <a:buFont typeface="Arial"/>
              <a:buNone/>
              <a:defRPr sz="2880" b="0" i="0" u="none" strike="noStrike" cap="none">
                <a:solidFill>
                  <a:schemeClr val="dk1"/>
                </a:solidFill>
                <a:latin typeface="Arial Narrow"/>
                <a:ea typeface="Arial Narrow"/>
                <a:cs typeface="Arial Narrow"/>
                <a:sym typeface="Arial Narrow"/>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
        <p:nvSpPr>
          <p:cNvPr id="149" name="Google Shape;149;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0" name="Google Shape;150;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3"/>
          <p:cNvSpPr txBox="1">
            <a:spLocks noGrp="1"/>
          </p:cNvSpPr>
          <p:nvPr>
            <p:ph type="ctrTitle"/>
          </p:nvPr>
        </p:nvSpPr>
        <p:spPr>
          <a:xfrm>
            <a:off x="3292477" y="10226676"/>
            <a:ext cx="37306252" cy="7054851"/>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3" name="Google Shape;23;p3"/>
          <p:cNvSpPr txBox="1">
            <a:spLocks noGrp="1"/>
          </p:cNvSpPr>
          <p:nvPr>
            <p:ph type="subTitle" idx="1"/>
          </p:nvPr>
        </p:nvSpPr>
        <p:spPr>
          <a:xfrm>
            <a:off x="6583365" y="18653127"/>
            <a:ext cx="30724474" cy="8413749"/>
          </a:xfrm>
          <a:prstGeom prst="rect">
            <a:avLst/>
          </a:prstGeom>
          <a:noFill/>
          <a:ln>
            <a:noFill/>
          </a:ln>
        </p:spPr>
        <p:txBody>
          <a:bodyPr spcFirstLastPara="1" wrap="square" lIns="380325" tIns="380325" rIns="380325" bIns="380325" anchor="t" anchorCtr="0">
            <a:noAutofit/>
          </a:bodyPr>
          <a:lstStyle>
            <a:lvl1pPr lvl="0" algn="ctr">
              <a:lnSpc>
                <a:spcPct val="100000"/>
              </a:lnSpc>
              <a:spcBef>
                <a:spcPts val="512"/>
              </a:spcBef>
              <a:spcAft>
                <a:spcPts val="0"/>
              </a:spcAft>
              <a:buClr>
                <a:schemeClr val="dk1"/>
              </a:buClr>
              <a:buSzPts val="2560"/>
              <a:buFont typeface="Arial"/>
              <a:buNone/>
              <a:defRPr/>
            </a:lvl1pPr>
            <a:lvl2pPr lvl="1" algn="ctr">
              <a:lnSpc>
                <a:spcPct val="100000"/>
              </a:lnSpc>
              <a:spcBef>
                <a:spcPts val="512"/>
              </a:spcBef>
              <a:spcAft>
                <a:spcPts val="0"/>
              </a:spcAft>
              <a:buClr>
                <a:schemeClr val="dk1"/>
              </a:buClr>
              <a:buSzPts val="2560"/>
              <a:buFont typeface="Arial"/>
              <a:buNone/>
              <a:defRPr/>
            </a:lvl2pPr>
            <a:lvl3pPr lvl="2" algn="ctr">
              <a:lnSpc>
                <a:spcPct val="100000"/>
              </a:lnSpc>
              <a:spcBef>
                <a:spcPts val="427"/>
              </a:spcBef>
              <a:spcAft>
                <a:spcPts val="0"/>
              </a:spcAft>
              <a:buClr>
                <a:schemeClr val="dk1"/>
              </a:buClr>
              <a:buSzPts val="2133"/>
              <a:buFont typeface="Arial"/>
              <a:buNone/>
              <a:defRPr/>
            </a:lvl3pPr>
            <a:lvl4pPr lvl="3" algn="ctr">
              <a:lnSpc>
                <a:spcPct val="100000"/>
              </a:lnSpc>
              <a:spcBef>
                <a:spcPts val="341"/>
              </a:spcBef>
              <a:spcAft>
                <a:spcPts val="0"/>
              </a:spcAft>
              <a:buClr>
                <a:schemeClr val="dk1"/>
              </a:buClr>
              <a:buSzPts val="1707"/>
              <a:buFont typeface="Arial"/>
              <a:buNone/>
              <a:defRPr/>
            </a:lvl4pPr>
            <a:lvl5pPr lvl="4" algn="ctr">
              <a:lnSpc>
                <a:spcPct val="100000"/>
              </a:lnSpc>
              <a:spcBef>
                <a:spcPts val="341"/>
              </a:spcBef>
              <a:spcAft>
                <a:spcPts val="0"/>
              </a:spcAft>
              <a:buClr>
                <a:schemeClr val="dk1"/>
              </a:buClr>
              <a:buSzPts val="1707"/>
              <a:buFont typeface="Arial"/>
              <a:buNone/>
              <a:defRPr/>
            </a:lvl5pPr>
            <a:lvl6pPr lvl="5" algn="ctr">
              <a:lnSpc>
                <a:spcPct val="100000"/>
              </a:lnSpc>
              <a:spcBef>
                <a:spcPts val="341"/>
              </a:spcBef>
              <a:spcAft>
                <a:spcPts val="0"/>
              </a:spcAft>
              <a:buClr>
                <a:schemeClr val="dk1"/>
              </a:buClr>
              <a:buSzPts val="1707"/>
              <a:buFont typeface="Arial"/>
              <a:buNone/>
              <a:defRPr/>
            </a:lvl6pPr>
            <a:lvl7pPr lvl="6" algn="ctr">
              <a:lnSpc>
                <a:spcPct val="100000"/>
              </a:lnSpc>
              <a:spcBef>
                <a:spcPts val="341"/>
              </a:spcBef>
              <a:spcAft>
                <a:spcPts val="0"/>
              </a:spcAft>
              <a:buClr>
                <a:schemeClr val="dk1"/>
              </a:buClr>
              <a:buSzPts val="1707"/>
              <a:buFont typeface="Arial"/>
              <a:buNone/>
              <a:defRPr/>
            </a:lvl7pPr>
            <a:lvl8pPr lvl="7" algn="ctr">
              <a:lnSpc>
                <a:spcPct val="100000"/>
              </a:lnSpc>
              <a:spcBef>
                <a:spcPts val="341"/>
              </a:spcBef>
              <a:spcAft>
                <a:spcPts val="0"/>
              </a:spcAft>
              <a:buClr>
                <a:schemeClr val="dk1"/>
              </a:buClr>
              <a:buSzPts val="1707"/>
              <a:buFont typeface="Arial"/>
              <a:buNone/>
              <a:defRPr/>
            </a:lvl8pPr>
            <a:lvl9pPr lvl="8" algn="ctr">
              <a:lnSpc>
                <a:spcPct val="100000"/>
              </a:lnSpc>
              <a:spcBef>
                <a:spcPts val="341"/>
              </a:spcBef>
              <a:spcAft>
                <a:spcPts val="0"/>
              </a:spcAft>
              <a:buClr>
                <a:schemeClr val="dk1"/>
              </a:buClr>
              <a:buSzPts val="1707"/>
              <a:buFont typeface="Arial"/>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1"/>
        <p:cNvGrpSpPr/>
        <p:nvPr/>
      </p:nvGrpSpPr>
      <p:grpSpPr>
        <a:xfrm>
          <a:off x="0" y="0"/>
          <a:ext cx="0" cy="0"/>
          <a:chOff x="0" y="0"/>
          <a:chExt cx="0" cy="0"/>
        </a:xfrm>
      </p:grpSpPr>
      <p:sp>
        <p:nvSpPr>
          <p:cNvPr id="52" name="Google Shape;52;p12"/>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3" name="Google Shape;53;p12"/>
          <p:cNvSpPr txBox="1">
            <a:spLocks noGrp="1"/>
          </p:cNvSpPr>
          <p:nvPr>
            <p:ph type="body" idx="1"/>
          </p:nvPr>
        </p:nvSpPr>
        <p:spPr>
          <a:xfrm rot="5400000">
            <a:off x="-7600949" y="13933169"/>
            <a:ext cx="26563319" cy="9974580"/>
          </a:xfrm>
          <a:prstGeom prst="rect">
            <a:avLst/>
          </a:prstGeom>
          <a:noFill/>
          <a:ln>
            <a:noFill/>
          </a:ln>
        </p:spPr>
        <p:txBody>
          <a:bodyPr spcFirstLastPara="1" wrap="square" lIns="380325" tIns="380325" rIns="380325" bIns="380325"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4"/>
        <p:cNvGrpSpPr/>
        <p:nvPr/>
      </p:nvGrpSpPr>
      <p:grpSpPr>
        <a:xfrm>
          <a:off x="0" y="0"/>
          <a:ext cx="0" cy="0"/>
          <a:chOff x="0" y="0"/>
          <a:chExt cx="0" cy="0"/>
        </a:xfrm>
      </p:grpSpPr>
      <p:sp>
        <p:nvSpPr>
          <p:cNvPr id="55" name="Google Shape;55;p13"/>
          <p:cNvSpPr txBox="1">
            <a:spLocks noGrp="1"/>
          </p:cNvSpPr>
          <p:nvPr>
            <p:ph type="title"/>
          </p:nvPr>
        </p:nvSpPr>
        <p:spPr>
          <a:xfrm rot="5400000">
            <a:off x="22146421" y="11464133"/>
            <a:ext cx="30929263" cy="10547351"/>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6" name="Google Shape;56;p13"/>
          <p:cNvSpPr txBox="1">
            <a:spLocks noGrp="1"/>
          </p:cNvSpPr>
          <p:nvPr>
            <p:ph type="body" idx="1"/>
          </p:nvPr>
        </p:nvSpPr>
        <p:spPr>
          <a:xfrm rot="5400000">
            <a:off x="974727" y="992189"/>
            <a:ext cx="30929263" cy="31491240"/>
          </a:xfrm>
          <a:prstGeom prst="rect">
            <a:avLst/>
          </a:prstGeom>
          <a:noFill/>
          <a:ln>
            <a:noFill/>
          </a:ln>
        </p:spPr>
        <p:txBody>
          <a:bodyPr spcFirstLastPara="1" wrap="square" lIns="380325" tIns="380325" rIns="380325" bIns="380325"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7"/>
        <p:cNvGrpSpPr/>
        <p:nvPr/>
      </p:nvGrpSpPr>
      <p:grpSpPr>
        <a:xfrm>
          <a:off x="0" y="0"/>
          <a:ext cx="0" cy="0"/>
          <a:chOff x="0" y="0"/>
          <a:chExt cx="0" cy="0"/>
        </a:xfrm>
      </p:grpSpPr>
      <p:sp>
        <p:nvSpPr>
          <p:cNvPr id="68" name="Google Shape;68;p15"/>
          <p:cNvSpPr txBox="1">
            <a:spLocks noGrp="1"/>
          </p:cNvSpPr>
          <p:nvPr>
            <p:ph type="ctrTitle"/>
          </p:nvPr>
        </p:nvSpPr>
        <p:spPr>
          <a:xfrm>
            <a:off x="3292477" y="10226676"/>
            <a:ext cx="37306252" cy="7054851"/>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9" name="Google Shape;69;p15"/>
          <p:cNvSpPr txBox="1">
            <a:spLocks noGrp="1"/>
          </p:cNvSpPr>
          <p:nvPr>
            <p:ph type="subTitle" idx="1"/>
          </p:nvPr>
        </p:nvSpPr>
        <p:spPr>
          <a:xfrm>
            <a:off x="6583365" y="18653127"/>
            <a:ext cx="30724474" cy="8413749"/>
          </a:xfrm>
          <a:prstGeom prst="rect">
            <a:avLst/>
          </a:prstGeom>
          <a:noFill/>
          <a:ln>
            <a:noFill/>
          </a:ln>
        </p:spPr>
        <p:txBody>
          <a:bodyPr spcFirstLastPara="1" wrap="square" lIns="380325" tIns="380325" rIns="380325" bIns="380325" anchor="t" anchorCtr="0">
            <a:noAutofit/>
          </a:bodyPr>
          <a:lstStyle>
            <a:lvl1pPr lvl="0" algn="ctr">
              <a:lnSpc>
                <a:spcPct val="100000"/>
              </a:lnSpc>
              <a:spcBef>
                <a:spcPts val="512"/>
              </a:spcBef>
              <a:spcAft>
                <a:spcPts val="0"/>
              </a:spcAft>
              <a:buClr>
                <a:schemeClr val="dk1"/>
              </a:buClr>
              <a:buSzPts val="2560"/>
              <a:buFont typeface="Arial"/>
              <a:buNone/>
              <a:defRPr/>
            </a:lvl1pPr>
            <a:lvl2pPr lvl="1" algn="ctr">
              <a:lnSpc>
                <a:spcPct val="100000"/>
              </a:lnSpc>
              <a:spcBef>
                <a:spcPts val="512"/>
              </a:spcBef>
              <a:spcAft>
                <a:spcPts val="0"/>
              </a:spcAft>
              <a:buClr>
                <a:schemeClr val="dk1"/>
              </a:buClr>
              <a:buSzPts val="2560"/>
              <a:buFont typeface="Arial"/>
              <a:buNone/>
              <a:defRPr/>
            </a:lvl2pPr>
            <a:lvl3pPr lvl="2" algn="ctr">
              <a:lnSpc>
                <a:spcPct val="100000"/>
              </a:lnSpc>
              <a:spcBef>
                <a:spcPts val="427"/>
              </a:spcBef>
              <a:spcAft>
                <a:spcPts val="0"/>
              </a:spcAft>
              <a:buClr>
                <a:schemeClr val="dk1"/>
              </a:buClr>
              <a:buSzPts val="2133"/>
              <a:buFont typeface="Arial"/>
              <a:buNone/>
              <a:defRPr/>
            </a:lvl3pPr>
            <a:lvl4pPr lvl="3" algn="ctr">
              <a:lnSpc>
                <a:spcPct val="100000"/>
              </a:lnSpc>
              <a:spcBef>
                <a:spcPts val="341"/>
              </a:spcBef>
              <a:spcAft>
                <a:spcPts val="0"/>
              </a:spcAft>
              <a:buClr>
                <a:schemeClr val="dk1"/>
              </a:buClr>
              <a:buSzPts val="1707"/>
              <a:buFont typeface="Arial"/>
              <a:buNone/>
              <a:defRPr/>
            </a:lvl4pPr>
            <a:lvl5pPr lvl="4" algn="ctr">
              <a:lnSpc>
                <a:spcPct val="100000"/>
              </a:lnSpc>
              <a:spcBef>
                <a:spcPts val="341"/>
              </a:spcBef>
              <a:spcAft>
                <a:spcPts val="0"/>
              </a:spcAft>
              <a:buClr>
                <a:schemeClr val="dk1"/>
              </a:buClr>
              <a:buSzPts val="1707"/>
              <a:buFont typeface="Arial"/>
              <a:buNone/>
              <a:defRPr/>
            </a:lvl5pPr>
            <a:lvl6pPr lvl="5" algn="ctr">
              <a:lnSpc>
                <a:spcPct val="100000"/>
              </a:lnSpc>
              <a:spcBef>
                <a:spcPts val="341"/>
              </a:spcBef>
              <a:spcAft>
                <a:spcPts val="0"/>
              </a:spcAft>
              <a:buClr>
                <a:schemeClr val="dk1"/>
              </a:buClr>
              <a:buSzPts val="1707"/>
              <a:buFont typeface="Arial"/>
              <a:buNone/>
              <a:defRPr/>
            </a:lvl6pPr>
            <a:lvl7pPr lvl="6" algn="ctr">
              <a:lnSpc>
                <a:spcPct val="100000"/>
              </a:lnSpc>
              <a:spcBef>
                <a:spcPts val="341"/>
              </a:spcBef>
              <a:spcAft>
                <a:spcPts val="0"/>
              </a:spcAft>
              <a:buClr>
                <a:schemeClr val="dk1"/>
              </a:buClr>
              <a:buSzPts val="1707"/>
              <a:buFont typeface="Arial"/>
              <a:buNone/>
              <a:defRPr/>
            </a:lvl7pPr>
            <a:lvl8pPr lvl="7" algn="ctr">
              <a:lnSpc>
                <a:spcPct val="100000"/>
              </a:lnSpc>
              <a:spcBef>
                <a:spcPts val="341"/>
              </a:spcBef>
              <a:spcAft>
                <a:spcPts val="0"/>
              </a:spcAft>
              <a:buClr>
                <a:schemeClr val="dk1"/>
              </a:buClr>
              <a:buSzPts val="1707"/>
              <a:buFont typeface="Arial"/>
              <a:buNone/>
              <a:defRPr/>
            </a:lvl8pPr>
            <a:lvl9pPr lvl="8" algn="ctr">
              <a:lnSpc>
                <a:spcPct val="100000"/>
              </a:lnSpc>
              <a:spcBef>
                <a:spcPts val="341"/>
              </a:spcBef>
              <a:spcAft>
                <a:spcPts val="0"/>
              </a:spcAft>
              <a:buClr>
                <a:schemeClr val="dk1"/>
              </a:buClr>
              <a:buSzPts val="1707"/>
              <a:buFont typeface="Arial"/>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2" name="Google Shape;72;p16"/>
          <p:cNvSpPr txBox="1">
            <a:spLocks noGrp="1"/>
          </p:cNvSpPr>
          <p:nvPr>
            <p:ph type="body" idx="1"/>
          </p:nvPr>
        </p:nvSpPr>
        <p:spPr>
          <a:xfrm>
            <a:off x="693421" y="5638800"/>
            <a:ext cx="9974580" cy="26563319"/>
          </a:xfrm>
          <a:prstGeom prst="rect">
            <a:avLst/>
          </a:prstGeom>
          <a:noFill/>
          <a:ln>
            <a:noFill/>
          </a:ln>
        </p:spPr>
        <p:txBody>
          <a:bodyPr spcFirstLastPara="1" wrap="square" lIns="380325" tIns="380325" rIns="380325" bIns="380325"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3"/>
        <p:cNvGrpSpPr/>
        <p:nvPr/>
      </p:nvGrpSpPr>
      <p:grpSpPr>
        <a:xfrm>
          <a:off x="0" y="0"/>
          <a:ext cx="0" cy="0"/>
          <a:chOff x="0" y="0"/>
          <a:chExt cx="0" cy="0"/>
        </a:xfrm>
      </p:grpSpPr>
      <p:sp>
        <p:nvSpPr>
          <p:cNvPr id="74" name="Google Shape;74;p17"/>
          <p:cNvSpPr txBox="1">
            <a:spLocks noGrp="1"/>
          </p:cNvSpPr>
          <p:nvPr>
            <p:ph type="title"/>
          </p:nvPr>
        </p:nvSpPr>
        <p:spPr>
          <a:xfrm>
            <a:off x="3467103" y="21153441"/>
            <a:ext cx="37307839" cy="6537326"/>
          </a:xfrm>
          <a:prstGeom prst="rect">
            <a:avLst/>
          </a:prstGeom>
          <a:noFill/>
          <a:ln>
            <a:noFill/>
          </a:ln>
        </p:spPr>
        <p:txBody>
          <a:bodyPr spcFirstLastPara="1" wrap="square" lIns="76050" tIns="38000" rIns="76050" bIns="38000" anchor="t" anchorCtr="0">
            <a:noAutofit/>
          </a:bodyPr>
          <a:lstStyle>
            <a:lvl1pPr lvl="0" algn="l">
              <a:lnSpc>
                <a:spcPct val="100000"/>
              </a:lnSpc>
              <a:spcBef>
                <a:spcPts val="0"/>
              </a:spcBef>
              <a:spcAft>
                <a:spcPts val="0"/>
              </a:spcAft>
              <a:buSzPts val="1400"/>
              <a:buNone/>
              <a:defRPr sz="3520" b="1"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5" name="Google Shape;75;p17"/>
          <p:cNvSpPr txBox="1">
            <a:spLocks noGrp="1"/>
          </p:cNvSpPr>
          <p:nvPr>
            <p:ph type="body" idx="1"/>
          </p:nvPr>
        </p:nvSpPr>
        <p:spPr>
          <a:xfrm>
            <a:off x="3467103" y="13952538"/>
            <a:ext cx="37307839" cy="7200900"/>
          </a:xfrm>
          <a:prstGeom prst="rect">
            <a:avLst/>
          </a:prstGeom>
          <a:noFill/>
          <a:ln>
            <a:noFill/>
          </a:ln>
        </p:spPr>
        <p:txBody>
          <a:bodyPr spcFirstLastPara="1" wrap="square" lIns="380325" tIns="380325" rIns="380325" bIns="380325" anchor="b" anchorCtr="0">
            <a:noAutofit/>
          </a:bodyPr>
          <a:lstStyle>
            <a:lvl1pPr marL="457200" lvl="0" indent="-228600" algn="l">
              <a:lnSpc>
                <a:spcPct val="100000"/>
              </a:lnSpc>
              <a:spcBef>
                <a:spcPts val="363"/>
              </a:spcBef>
              <a:spcAft>
                <a:spcPts val="0"/>
              </a:spcAft>
              <a:buClr>
                <a:schemeClr val="dk1"/>
              </a:buClr>
              <a:buSzPts val="1813"/>
              <a:buFont typeface="Arial"/>
              <a:buNone/>
              <a:defRPr sz="1812"/>
            </a:lvl1pPr>
            <a:lvl2pPr marL="914400" lvl="1" indent="-228600" algn="l">
              <a:lnSpc>
                <a:spcPct val="100000"/>
              </a:lnSpc>
              <a:spcBef>
                <a:spcPts val="320"/>
              </a:spcBef>
              <a:spcAft>
                <a:spcPts val="0"/>
              </a:spcAft>
              <a:buClr>
                <a:schemeClr val="dk1"/>
              </a:buClr>
              <a:buSzPts val="1600"/>
              <a:buFont typeface="Arial"/>
              <a:buNone/>
              <a:defRPr sz="1600"/>
            </a:lvl2pPr>
            <a:lvl3pPr marL="1371600" lvl="2" indent="-228600" algn="l">
              <a:lnSpc>
                <a:spcPct val="100000"/>
              </a:lnSpc>
              <a:spcBef>
                <a:spcPts val="277"/>
              </a:spcBef>
              <a:spcAft>
                <a:spcPts val="0"/>
              </a:spcAft>
              <a:buClr>
                <a:schemeClr val="dk1"/>
              </a:buClr>
              <a:buSzPts val="1387"/>
              <a:buFont typeface="Arial"/>
              <a:buNone/>
              <a:defRPr sz="1387"/>
            </a:lvl3pPr>
            <a:lvl4pPr marL="1828800" lvl="3" indent="-228600" algn="l">
              <a:lnSpc>
                <a:spcPct val="100000"/>
              </a:lnSpc>
              <a:spcBef>
                <a:spcPts val="256"/>
              </a:spcBef>
              <a:spcAft>
                <a:spcPts val="0"/>
              </a:spcAft>
              <a:buClr>
                <a:schemeClr val="dk1"/>
              </a:buClr>
              <a:buSzPts val="1280"/>
              <a:buFont typeface="Arial"/>
              <a:buNone/>
              <a:defRPr sz="1280"/>
            </a:lvl4pPr>
            <a:lvl5pPr marL="2286000" lvl="4" indent="-228600" algn="l">
              <a:lnSpc>
                <a:spcPct val="100000"/>
              </a:lnSpc>
              <a:spcBef>
                <a:spcPts val="256"/>
              </a:spcBef>
              <a:spcAft>
                <a:spcPts val="0"/>
              </a:spcAft>
              <a:buClr>
                <a:schemeClr val="dk1"/>
              </a:buClr>
              <a:buSzPts val="1280"/>
              <a:buFont typeface="Arial"/>
              <a:buNone/>
              <a:defRPr sz="1280"/>
            </a:lvl5pPr>
            <a:lvl6pPr marL="2743200" lvl="5" indent="-228600" algn="l">
              <a:lnSpc>
                <a:spcPct val="100000"/>
              </a:lnSpc>
              <a:spcBef>
                <a:spcPts val="256"/>
              </a:spcBef>
              <a:spcAft>
                <a:spcPts val="0"/>
              </a:spcAft>
              <a:buClr>
                <a:schemeClr val="dk1"/>
              </a:buClr>
              <a:buSzPts val="1280"/>
              <a:buFont typeface="Arial"/>
              <a:buNone/>
              <a:defRPr sz="1280"/>
            </a:lvl6pPr>
            <a:lvl7pPr marL="3200400" lvl="6" indent="-228600" algn="l">
              <a:lnSpc>
                <a:spcPct val="100000"/>
              </a:lnSpc>
              <a:spcBef>
                <a:spcPts val="256"/>
              </a:spcBef>
              <a:spcAft>
                <a:spcPts val="0"/>
              </a:spcAft>
              <a:buClr>
                <a:schemeClr val="dk1"/>
              </a:buClr>
              <a:buSzPts val="1280"/>
              <a:buFont typeface="Arial"/>
              <a:buNone/>
              <a:defRPr sz="1280"/>
            </a:lvl7pPr>
            <a:lvl8pPr marL="3657600" lvl="7" indent="-228600" algn="l">
              <a:lnSpc>
                <a:spcPct val="100000"/>
              </a:lnSpc>
              <a:spcBef>
                <a:spcPts val="256"/>
              </a:spcBef>
              <a:spcAft>
                <a:spcPts val="0"/>
              </a:spcAft>
              <a:buClr>
                <a:schemeClr val="dk1"/>
              </a:buClr>
              <a:buSzPts val="1280"/>
              <a:buFont typeface="Arial"/>
              <a:buNone/>
              <a:defRPr sz="1280"/>
            </a:lvl8pPr>
            <a:lvl9pPr marL="4114800" lvl="8" indent="-228600" algn="l">
              <a:lnSpc>
                <a:spcPct val="100000"/>
              </a:lnSpc>
              <a:spcBef>
                <a:spcPts val="256"/>
              </a:spcBef>
              <a:spcAft>
                <a:spcPts val="0"/>
              </a:spcAft>
              <a:buClr>
                <a:schemeClr val="dk1"/>
              </a:buClr>
              <a:buSzPts val="1280"/>
              <a:buFont typeface="Arial"/>
              <a:buNone/>
              <a:defRPr sz="128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6"/>
        <p:cNvGrpSpPr/>
        <p:nvPr/>
      </p:nvGrpSpPr>
      <p:grpSpPr>
        <a:xfrm>
          <a:off x="0" y="0"/>
          <a:ext cx="0" cy="0"/>
          <a:chOff x="0" y="0"/>
          <a:chExt cx="0" cy="0"/>
        </a:xfrm>
      </p:grpSpPr>
      <p:sp>
        <p:nvSpPr>
          <p:cNvPr id="77" name="Google Shape;77;p18"/>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8" name="Google Shape;78;p18"/>
          <p:cNvSpPr txBox="1">
            <a:spLocks noGrp="1"/>
          </p:cNvSpPr>
          <p:nvPr>
            <p:ph type="body" idx="1"/>
          </p:nvPr>
        </p:nvSpPr>
        <p:spPr>
          <a:xfrm>
            <a:off x="693739" y="5638802"/>
            <a:ext cx="4910137" cy="26563637"/>
          </a:xfrm>
          <a:prstGeom prst="rect">
            <a:avLst/>
          </a:prstGeom>
          <a:noFill/>
          <a:ln>
            <a:noFill/>
          </a:ln>
        </p:spPr>
        <p:txBody>
          <a:bodyPr spcFirstLastPara="1" wrap="square" lIns="380325" tIns="380325" rIns="380325" bIns="380325" anchor="t" anchorCtr="0">
            <a:noAutofit/>
          </a:bodyPr>
          <a:lstStyle>
            <a:lvl1pPr marL="457200" lvl="0" indent="-384365" algn="l">
              <a:lnSpc>
                <a:spcPct val="100000"/>
              </a:lnSpc>
              <a:spcBef>
                <a:spcPts val="491"/>
              </a:spcBef>
              <a:spcAft>
                <a:spcPts val="0"/>
              </a:spcAft>
              <a:buClr>
                <a:schemeClr val="dk1"/>
              </a:buClr>
              <a:buSzPts val="2453"/>
              <a:buFont typeface="Arial"/>
              <a:buChar char="•"/>
              <a:defRPr sz="2453"/>
            </a:lvl1pPr>
            <a:lvl2pPr marL="914400" lvl="1" indent="-364045" algn="l">
              <a:lnSpc>
                <a:spcPct val="100000"/>
              </a:lnSpc>
              <a:spcBef>
                <a:spcPts val="427"/>
              </a:spcBef>
              <a:spcAft>
                <a:spcPts val="0"/>
              </a:spcAft>
              <a:buClr>
                <a:schemeClr val="dk1"/>
              </a:buClr>
              <a:buSzPts val="2133"/>
              <a:buFont typeface="Arial"/>
              <a:buChar char="–"/>
              <a:defRPr sz="2133"/>
            </a:lvl2pPr>
            <a:lvl3pPr marL="1371600" lvl="2" indent="-343725" algn="l">
              <a:lnSpc>
                <a:spcPct val="100000"/>
              </a:lnSpc>
              <a:spcBef>
                <a:spcPts val="363"/>
              </a:spcBef>
              <a:spcAft>
                <a:spcPts val="0"/>
              </a:spcAft>
              <a:buClr>
                <a:schemeClr val="dk1"/>
              </a:buClr>
              <a:buSzPts val="1813"/>
              <a:buFont typeface="Arial"/>
              <a:buChar char="•"/>
              <a:defRPr sz="1812"/>
            </a:lvl3pPr>
            <a:lvl4pPr marL="1828800" lvl="3" indent="-330200" algn="l">
              <a:lnSpc>
                <a:spcPct val="100000"/>
              </a:lnSpc>
              <a:spcBef>
                <a:spcPts val="320"/>
              </a:spcBef>
              <a:spcAft>
                <a:spcPts val="0"/>
              </a:spcAft>
              <a:buClr>
                <a:schemeClr val="dk1"/>
              </a:buClr>
              <a:buSzPts val="1600"/>
              <a:buFont typeface="Arial"/>
              <a:buChar char="–"/>
              <a:defRPr sz="1600"/>
            </a:lvl4pPr>
            <a:lvl5pPr marL="2286000" lvl="4" indent="-330200" algn="l">
              <a:lnSpc>
                <a:spcPct val="100000"/>
              </a:lnSpc>
              <a:spcBef>
                <a:spcPts val="320"/>
              </a:spcBef>
              <a:spcAft>
                <a:spcPts val="0"/>
              </a:spcAft>
              <a:buClr>
                <a:schemeClr val="dk1"/>
              </a:buClr>
              <a:buSzPts val="1600"/>
              <a:buFont typeface="Arial"/>
              <a:buChar char="»"/>
              <a:defRPr sz="1600"/>
            </a:lvl5pPr>
            <a:lvl6pPr marL="2743200" lvl="5" indent="-330200" algn="l">
              <a:lnSpc>
                <a:spcPct val="100000"/>
              </a:lnSpc>
              <a:spcBef>
                <a:spcPts val="320"/>
              </a:spcBef>
              <a:spcAft>
                <a:spcPts val="0"/>
              </a:spcAft>
              <a:buClr>
                <a:schemeClr val="dk1"/>
              </a:buClr>
              <a:buSzPts val="1600"/>
              <a:buFont typeface="Arial"/>
              <a:buChar char="»"/>
              <a:defRPr sz="1600"/>
            </a:lvl6pPr>
            <a:lvl7pPr marL="3200400" lvl="6" indent="-330200" algn="l">
              <a:lnSpc>
                <a:spcPct val="100000"/>
              </a:lnSpc>
              <a:spcBef>
                <a:spcPts val="320"/>
              </a:spcBef>
              <a:spcAft>
                <a:spcPts val="0"/>
              </a:spcAft>
              <a:buClr>
                <a:schemeClr val="dk1"/>
              </a:buClr>
              <a:buSzPts val="1600"/>
              <a:buFont typeface="Arial"/>
              <a:buChar char="»"/>
              <a:defRPr sz="1600"/>
            </a:lvl7pPr>
            <a:lvl8pPr marL="3657600" lvl="7" indent="-330200" algn="l">
              <a:lnSpc>
                <a:spcPct val="100000"/>
              </a:lnSpc>
              <a:spcBef>
                <a:spcPts val="320"/>
              </a:spcBef>
              <a:spcAft>
                <a:spcPts val="0"/>
              </a:spcAft>
              <a:buClr>
                <a:schemeClr val="dk1"/>
              </a:buClr>
              <a:buSzPts val="1600"/>
              <a:buFont typeface="Arial"/>
              <a:buChar char="»"/>
              <a:defRPr sz="1600"/>
            </a:lvl8pPr>
            <a:lvl9pPr marL="4114800" lvl="8" indent="-330200" algn="l">
              <a:lnSpc>
                <a:spcPct val="100000"/>
              </a:lnSpc>
              <a:spcBef>
                <a:spcPts val="320"/>
              </a:spcBef>
              <a:spcAft>
                <a:spcPts val="0"/>
              </a:spcAft>
              <a:buClr>
                <a:schemeClr val="dk1"/>
              </a:buClr>
              <a:buSzPts val="1600"/>
              <a:buFont typeface="Arial"/>
              <a:buChar char="»"/>
              <a:defRPr sz="1600"/>
            </a:lvl9pPr>
          </a:lstStyle>
          <a:p>
            <a:endParaRPr/>
          </a:p>
        </p:txBody>
      </p:sp>
      <p:sp>
        <p:nvSpPr>
          <p:cNvPr id="79" name="Google Shape;79;p18"/>
          <p:cNvSpPr txBox="1">
            <a:spLocks noGrp="1"/>
          </p:cNvSpPr>
          <p:nvPr>
            <p:ph type="body" idx="2"/>
          </p:nvPr>
        </p:nvSpPr>
        <p:spPr>
          <a:xfrm>
            <a:off x="5756275" y="5638802"/>
            <a:ext cx="4911725" cy="26563637"/>
          </a:xfrm>
          <a:prstGeom prst="rect">
            <a:avLst/>
          </a:prstGeom>
          <a:noFill/>
          <a:ln>
            <a:noFill/>
          </a:ln>
        </p:spPr>
        <p:txBody>
          <a:bodyPr spcFirstLastPara="1" wrap="square" lIns="380325" tIns="380325" rIns="380325" bIns="380325" anchor="t" anchorCtr="0">
            <a:noAutofit/>
          </a:bodyPr>
          <a:lstStyle>
            <a:lvl1pPr marL="457200" lvl="0" indent="-384365" algn="l">
              <a:lnSpc>
                <a:spcPct val="100000"/>
              </a:lnSpc>
              <a:spcBef>
                <a:spcPts val="491"/>
              </a:spcBef>
              <a:spcAft>
                <a:spcPts val="0"/>
              </a:spcAft>
              <a:buClr>
                <a:schemeClr val="dk1"/>
              </a:buClr>
              <a:buSzPts val="2453"/>
              <a:buFont typeface="Arial"/>
              <a:buChar char="•"/>
              <a:defRPr sz="2453"/>
            </a:lvl1pPr>
            <a:lvl2pPr marL="914400" lvl="1" indent="-364045" algn="l">
              <a:lnSpc>
                <a:spcPct val="100000"/>
              </a:lnSpc>
              <a:spcBef>
                <a:spcPts val="427"/>
              </a:spcBef>
              <a:spcAft>
                <a:spcPts val="0"/>
              </a:spcAft>
              <a:buClr>
                <a:schemeClr val="dk1"/>
              </a:buClr>
              <a:buSzPts val="2133"/>
              <a:buFont typeface="Arial"/>
              <a:buChar char="–"/>
              <a:defRPr sz="2133"/>
            </a:lvl2pPr>
            <a:lvl3pPr marL="1371600" lvl="2" indent="-343725" algn="l">
              <a:lnSpc>
                <a:spcPct val="100000"/>
              </a:lnSpc>
              <a:spcBef>
                <a:spcPts val="363"/>
              </a:spcBef>
              <a:spcAft>
                <a:spcPts val="0"/>
              </a:spcAft>
              <a:buClr>
                <a:schemeClr val="dk1"/>
              </a:buClr>
              <a:buSzPts val="1813"/>
              <a:buFont typeface="Arial"/>
              <a:buChar char="•"/>
              <a:defRPr sz="1812"/>
            </a:lvl3pPr>
            <a:lvl4pPr marL="1828800" lvl="3" indent="-330200" algn="l">
              <a:lnSpc>
                <a:spcPct val="100000"/>
              </a:lnSpc>
              <a:spcBef>
                <a:spcPts val="320"/>
              </a:spcBef>
              <a:spcAft>
                <a:spcPts val="0"/>
              </a:spcAft>
              <a:buClr>
                <a:schemeClr val="dk1"/>
              </a:buClr>
              <a:buSzPts val="1600"/>
              <a:buFont typeface="Arial"/>
              <a:buChar char="–"/>
              <a:defRPr sz="1600"/>
            </a:lvl4pPr>
            <a:lvl5pPr marL="2286000" lvl="4" indent="-330200" algn="l">
              <a:lnSpc>
                <a:spcPct val="100000"/>
              </a:lnSpc>
              <a:spcBef>
                <a:spcPts val="320"/>
              </a:spcBef>
              <a:spcAft>
                <a:spcPts val="0"/>
              </a:spcAft>
              <a:buClr>
                <a:schemeClr val="dk1"/>
              </a:buClr>
              <a:buSzPts val="1600"/>
              <a:buFont typeface="Arial"/>
              <a:buChar char="»"/>
              <a:defRPr sz="1600"/>
            </a:lvl5pPr>
            <a:lvl6pPr marL="2743200" lvl="5" indent="-330200" algn="l">
              <a:lnSpc>
                <a:spcPct val="100000"/>
              </a:lnSpc>
              <a:spcBef>
                <a:spcPts val="320"/>
              </a:spcBef>
              <a:spcAft>
                <a:spcPts val="0"/>
              </a:spcAft>
              <a:buClr>
                <a:schemeClr val="dk1"/>
              </a:buClr>
              <a:buSzPts val="1600"/>
              <a:buFont typeface="Arial"/>
              <a:buChar char="»"/>
              <a:defRPr sz="1600"/>
            </a:lvl6pPr>
            <a:lvl7pPr marL="3200400" lvl="6" indent="-330200" algn="l">
              <a:lnSpc>
                <a:spcPct val="100000"/>
              </a:lnSpc>
              <a:spcBef>
                <a:spcPts val="320"/>
              </a:spcBef>
              <a:spcAft>
                <a:spcPts val="0"/>
              </a:spcAft>
              <a:buClr>
                <a:schemeClr val="dk1"/>
              </a:buClr>
              <a:buSzPts val="1600"/>
              <a:buFont typeface="Arial"/>
              <a:buChar char="»"/>
              <a:defRPr sz="1600"/>
            </a:lvl7pPr>
            <a:lvl8pPr marL="3657600" lvl="7" indent="-330200" algn="l">
              <a:lnSpc>
                <a:spcPct val="100000"/>
              </a:lnSpc>
              <a:spcBef>
                <a:spcPts val="320"/>
              </a:spcBef>
              <a:spcAft>
                <a:spcPts val="0"/>
              </a:spcAft>
              <a:buClr>
                <a:schemeClr val="dk1"/>
              </a:buClr>
              <a:buSzPts val="1600"/>
              <a:buFont typeface="Arial"/>
              <a:buChar char="»"/>
              <a:defRPr sz="1600"/>
            </a:lvl8pPr>
            <a:lvl9pPr marL="4114800" lvl="8" indent="-330200" algn="l">
              <a:lnSpc>
                <a:spcPct val="100000"/>
              </a:lnSpc>
              <a:spcBef>
                <a:spcPts val="320"/>
              </a:spcBef>
              <a:spcAft>
                <a:spcPts val="0"/>
              </a:spcAft>
              <a:buClr>
                <a:schemeClr val="dk1"/>
              </a:buClr>
              <a:buSzPts val="1600"/>
              <a:buFont typeface="Arial"/>
              <a:buChar char="»"/>
              <a:defRPr sz="16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0"/>
        <p:cNvGrpSpPr/>
        <p:nvPr/>
      </p:nvGrpSpPr>
      <p:grpSpPr>
        <a:xfrm>
          <a:off x="0" y="0"/>
          <a:ext cx="0" cy="0"/>
          <a:chOff x="0" y="0"/>
          <a:chExt cx="0" cy="0"/>
        </a:xfrm>
      </p:grpSpPr>
      <p:sp>
        <p:nvSpPr>
          <p:cNvPr id="81" name="Google Shape;81;p19"/>
          <p:cNvSpPr txBox="1">
            <a:spLocks noGrp="1"/>
          </p:cNvSpPr>
          <p:nvPr>
            <p:ph type="title"/>
          </p:nvPr>
        </p:nvSpPr>
        <p:spPr>
          <a:xfrm>
            <a:off x="2193926" y="1317626"/>
            <a:ext cx="39503351" cy="548640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2" name="Google Shape;82;p19"/>
          <p:cNvSpPr txBox="1">
            <a:spLocks noGrp="1"/>
          </p:cNvSpPr>
          <p:nvPr>
            <p:ph type="body" idx="1"/>
          </p:nvPr>
        </p:nvSpPr>
        <p:spPr>
          <a:xfrm>
            <a:off x="2193926" y="7369178"/>
            <a:ext cx="19392900" cy="3070226"/>
          </a:xfrm>
          <a:prstGeom prst="rect">
            <a:avLst/>
          </a:prstGeom>
          <a:noFill/>
          <a:ln>
            <a:noFill/>
          </a:ln>
        </p:spPr>
        <p:txBody>
          <a:bodyPr spcFirstLastPara="1" wrap="square" lIns="380325" tIns="380325" rIns="380325" bIns="380325" anchor="b" anchorCtr="0">
            <a:noAutofit/>
          </a:bodyPr>
          <a:lstStyle>
            <a:lvl1pPr marL="457200" lvl="0" indent="-228600" algn="l">
              <a:lnSpc>
                <a:spcPct val="100000"/>
              </a:lnSpc>
              <a:spcBef>
                <a:spcPts val="427"/>
              </a:spcBef>
              <a:spcAft>
                <a:spcPts val="0"/>
              </a:spcAft>
              <a:buClr>
                <a:schemeClr val="dk1"/>
              </a:buClr>
              <a:buSzPts val="2133"/>
              <a:buFont typeface="Arial"/>
              <a:buNone/>
              <a:defRPr sz="2133" b="1"/>
            </a:lvl1pPr>
            <a:lvl2pPr marL="914400" lvl="1" indent="-228600" algn="l">
              <a:lnSpc>
                <a:spcPct val="100000"/>
              </a:lnSpc>
              <a:spcBef>
                <a:spcPts val="363"/>
              </a:spcBef>
              <a:spcAft>
                <a:spcPts val="0"/>
              </a:spcAft>
              <a:buClr>
                <a:schemeClr val="dk1"/>
              </a:buClr>
              <a:buSzPts val="1813"/>
              <a:buFont typeface="Arial"/>
              <a:buNone/>
              <a:defRPr sz="1812" b="1"/>
            </a:lvl2pPr>
            <a:lvl3pPr marL="1371600" lvl="2" indent="-228600" algn="l">
              <a:lnSpc>
                <a:spcPct val="100000"/>
              </a:lnSpc>
              <a:spcBef>
                <a:spcPts val="320"/>
              </a:spcBef>
              <a:spcAft>
                <a:spcPts val="0"/>
              </a:spcAft>
              <a:buClr>
                <a:schemeClr val="dk1"/>
              </a:buClr>
              <a:buSzPts val="1600"/>
              <a:buFont typeface="Arial"/>
              <a:buNone/>
              <a:defRPr sz="1600" b="1"/>
            </a:lvl3pPr>
            <a:lvl4pPr marL="1828800" lvl="3" indent="-228600" algn="l">
              <a:lnSpc>
                <a:spcPct val="100000"/>
              </a:lnSpc>
              <a:spcBef>
                <a:spcPts val="277"/>
              </a:spcBef>
              <a:spcAft>
                <a:spcPts val="0"/>
              </a:spcAft>
              <a:buClr>
                <a:schemeClr val="dk1"/>
              </a:buClr>
              <a:buSzPts val="1387"/>
              <a:buFont typeface="Arial"/>
              <a:buNone/>
              <a:defRPr sz="1387" b="1"/>
            </a:lvl4pPr>
            <a:lvl5pPr marL="2286000" lvl="4" indent="-228600" algn="l">
              <a:lnSpc>
                <a:spcPct val="100000"/>
              </a:lnSpc>
              <a:spcBef>
                <a:spcPts val="277"/>
              </a:spcBef>
              <a:spcAft>
                <a:spcPts val="0"/>
              </a:spcAft>
              <a:buClr>
                <a:schemeClr val="dk1"/>
              </a:buClr>
              <a:buSzPts val="1387"/>
              <a:buFont typeface="Arial"/>
              <a:buNone/>
              <a:defRPr sz="1387" b="1"/>
            </a:lvl5pPr>
            <a:lvl6pPr marL="2743200" lvl="5" indent="-228600" algn="l">
              <a:lnSpc>
                <a:spcPct val="100000"/>
              </a:lnSpc>
              <a:spcBef>
                <a:spcPts val="277"/>
              </a:spcBef>
              <a:spcAft>
                <a:spcPts val="0"/>
              </a:spcAft>
              <a:buClr>
                <a:schemeClr val="dk1"/>
              </a:buClr>
              <a:buSzPts val="1387"/>
              <a:buFont typeface="Arial"/>
              <a:buNone/>
              <a:defRPr sz="1387" b="1"/>
            </a:lvl6pPr>
            <a:lvl7pPr marL="3200400" lvl="6" indent="-228600" algn="l">
              <a:lnSpc>
                <a:spcPct val="100000"/>
              </a:lnSpc>
              <a:spcBef>
                <a:spcPts val="277"/>
              </a:spcBef>
              <a:spcAft>
                <a:spcPts val="0"/>
              </a:spcAft>
              <a:buClr>
                <a:schemeClr val="dk1"/>
              </a:buClr>
              <a:buSzPts val="1387"/>
              <a:buFont typeface="Arial"/>
              <a:buNone/>
              <a:defRPr sz="1387" b="1"/>
            </a:lvl7pPr>
            <a:lvl8pPr marL="3657600" lvl="7" indent="-228600" algn="l">
              <a:lnSpc>
                <a:spcPct val="100000"/>
              </a:lnSpc>
              <a:spcBef>
                <a:spcPts val="277"/>
              </a:spcBef>
              <a:spcAft>
                <a:spcPts val="0"/>
              </a:spcAft>
              <a:buClr>
                <a:schemeClr val="dk1"/>
              </a:buClr>
              <a:buSzPts val="1387"/>
              <a:buFont typeface="Arial"/>
              <a:buNone/>
              <a:defRPr sz="1387" b="1"/>
            </a:lvl8pPr>
            <a:lvl9pPr marL="4114800" lvl="8" indent="-228600" algn="l">
              <a:lnSpc>
                <a:spcPct val="100000"/>
              </a:lnSpc>
              <a:spcBef>
                <a:spcPts val="277"/>
              </a:spcBef>
              <a:spcAft>
                <a:spcPts val="0"/>
              </a:spcAft>
              <a:buClr>
                <a:schemeClr val="dk1"/>
              </a:buClr>
              <a:buSzPts val="1387"/>
              <a:buFont typeface="Arial"/>
              <a:buNone/>
              <a:defRPr sz="1387" b="1"/>
            </a:lvl9pPr>
          </a:lstStyle>
          <a:p>
            <a:endParaRPr/>
          </a:p>
        </p:txBody>
      </p:sp>
      <p:sp>
        <p:nvSpPr>
          <p:cNvPr id="83" name="Google Shape;83;p19"/>
          <p:cNvSpPr txBox="1">
            <a:spLocks noGrp="1"/>
          </p:cNvSpPr>
          <p:nvPr>
            <p:ph type="body" idx="2"/>
          </p:nvPr>
        </p:nvSpPr>
        <p:spPr>
          <a:xfrm>
            <a:off x="2193926" y="10439402"/>
            <a:ext cx="19392900" cy="18965864"/>
          </a:xfrm>
          <a:prstGeom prst="rect">
            <a:avLst/>
          </a:prstGeom>
          <a:noFill/>
          <a:ln>
            <a:noFill/>
          </a:ln>
        </p:spPr>
        <p:txBody>
          <a:bodyPr spcFirstLastPara="1" wrap="square" lIns="380325" tIns="380325" rIns="380325" bIns="380325" anchor="t" anchorCtr="0">
            <a:noAutofit/>
          </a:bodyPr>
          <a:lstStyle>
            <a:lvl1pPr marL="457200" lvl="0" indent="-364045" algn="l">
              <a:lnSpc>
                <a:spcPct val="100000"/>
              </a:lnSpc>
              <a:spcBef>
                <a:spcPts val="427"/>
              </a:spcBef>
              <a:spcAft>
                <a:spcPts val="0"/>
              </a:spcAft>
              <a:buClr>
                <a:schemeClr val="dk1"/>
              </a:buClr>
              <a:buSzPts val="2133"/>
              <a:buFont typeface="Arial"/>
              <a:buChar char="•"/>
              <a:defRPr sz="2133"/>
            </a:lvl1pPr>
            <a:lvl2pPr marL="914400" lvl="1" indent="-343725" algn="l">
              <a:lnSpc>
                <a:spcPct val="100000"/>
              </a:lnSpc>
              <a:spcBef>
                <a:spcPts val="363"/>
              </a:spcBef>
              <a:spcAft>
                <a:spcPts val="0"/>
              </a:spcAft>
              <a:buClr>
                <a:schemeClr val="dk1"/>
              </a:buClr>
              <a:buSzPts val="1813"/>
              <a:buFont typeface="Arial"/>
              <a:buChar char="–"/>
              <a:defRPr sz="1812"/>
            </a:lvl2pPr>
            <a:lvl3pPr marL="1371600" lvl="2" indent="-330200" algn="l">
              <a:lnSpc>
                <a:spcPct val="100000"/>
              </a:lnSpc>
              <a:spcBef>
                <a:spcPts val="320"/>
              </a:spcBef>
              <a:spcAft>
                <a:spcPts val="0"/>
              </a:spcAft>
              <a:buClr>
                <a:schemeClr val="dk1"/>
              </a:buClr>
              <a:buSzPts val="1600"/>
              <a:buFont typeface="Arial"/>
              <a:buChar char="•"/>
              <a:defRPr sz="1600"/>
            </a:lvl3pPr>
            <a:lvl4pPr marL="1828800" lvl="3" indent="-316674" algn="l">
              <a:lnSpc>
                <a:spcPct val="100000"/>
              </a:lnSpc>
              <a:spcBef>
                <a:spcPts val="277"/>
              </a:spcBef>
              <a:spcAft>
                <a:spcPts val="0"/>
              </a:spcAft>
              <a:buClr>
                <a:schemeClr val="dk1"/>
              </a:buClr>
              <a:buSzPts val="1387"/>
              <a:buFont typeface="Arial"/>
              <a:buChar char="–"/>
              <a:defRPr sz="1387"/>
            </a:lvl4pPr>
            <a:lvl5pPr marL="2286000" lvl="4" indent="-316674" algn="l">
              <a:lnSpc>
                <a:spcPct val="100000"/>
              </a:lnSpc>
              <a:spcBef>
                <a:spcPts val="277"/>
              </a:spcBef>
              <a:spcAft>
                <a:spcPts val="0"/>
              </a:spcAft>
              <a:buClr>
                <a:schemeClr val="dk1"/>
              </a:buClr>
              <a:buSzPts val="1387"/>
              <a:buFont typeface="Arial"/>
              <a:buChar char="»"/>
              <a:defRPr sz="1387"/>
            </a:lvl5pPr>
            <a:lvl6pPr marL="2743200" lvl="5" indent="-316674" algn="l">
              <a:lnSpc>
                <a:spcPct val="100000"/>
              </a:lnSpc>
              <a:spcBef>
                <a:spcPts val="277"/>
              </a:spcBef>
              <a:spcAft>
                <a:spcPts val="0"/>
              </a:spcAft>
              <a:buClr>
                <a:schemeClr val="dk1"/>
              </a:buClr>
              <a:buSzPts val="1387"/>
              <a:buFont typeface="Arial"/>
              <a:buChar char="»"/>
              <a:defRPr sz="1387"/>
            </a:lvl6pPr>
            <a:lvl7pPr marL="3200400" lvl="6" indent="-316674" algn="l">
              <a:lnSpc>
                <a:spcPct val="100000"/>
              </a:lnSpc>
              <a:spcBef>
                <a:spcPts val="277"/>
              </a:spcBef>
              <a:spcAft>
                <a:spcPts val="0"/>
              </a:spcAft>
              <a:buClr>
                <a:schemeClr val="dk1"/>
              </a:buClr>
              <a:buSzPts val="1387"/>
              <a:buFont typeface="Arial"/>
              <a:buChar char="»"/>
              <a:defRPr sz="1387"/>
            </a:lvl7pPr>
            <a:lvl8pPr marL="3657600" lvl="7" indent="-316674" algn="l">
              <a:lnSpc>
                <a:spcPct val="100000"/>
              </a:lnSpc>
              <a:spcBef>
                <a:spcPts val="277"/>
              </a:spcBef>
              <a:spcAft>
                <a:spcPts val="0"/>
              </a:spcAft>
              <a:buClr>
                <a:schemeClr val="dk1"/>
              </a:buClr>
              <a:buSzPts val="1387"/>
              <a:buFont typeface="Arial"/>
              <a:buChar char="»"/>
              <a:defRPr sz="1387"/>
            </a:lvl8pPr>
            <a:lvl9pPr marL="4114800" lvl="8" indent="-316674" algn="l">
              <a:lnSpc>
                <a:spcPct val="100000"/>
              </a:lnSpc>
              <a:spcBef>
                <a:spcPts val="277"/>
              </a:spcBef>
              <a:spcAft>
                <a:spcPts val="0"/>
              </a:spcAft>
              <a:buClr>
                <a:schemeClr val="dk1"/>
              </a:buClr>
              <a:buSzPts val="1387"/>
              <a:buFont typeface="Arial"/>
              <a:buChar char="»"/>
              <a:defRPr sz="1387"/>
            </a:lvl9pPr>
          </a:lstStyle>
          <a:p>
            <a:endParaRPr/>
          </a:p>
        </p:txBody>
      </p:sp>
      <p:sp>
        <p:nvSpPr>
          <p:cNvPr id="84" name="Google Shape;84;p19"/>
          <p:cNvSpPr txBox="1">
            <a:spLocks noGrp="1"/>
          </p:cNvSpPr>
          <p:nvPr>
            <p:ph type="body" idx="3"/>
          </p:nvPr>
        </p:nvSpPr>
        <p:spPr>
          <a:xfrm>
            <a:off x="22296441" y="7369178"/>
            <a:ext cx="19400837" cy="3070226"/>
          </a:xfrm>
          <a:prstGeom prst="rect">
            <a:avLst/>
          </a:prstGeom>
          <a:noFill/>
          <a:ln>
            <a:noFill/>
          </a:ln>
        </p:spPr>
        <p:txBody>
          <a:bodyPr spcFirstLastPara="1" wrap="square" lIns="380325" tIns="380325" rIns="380325" bIns="380325" anchor="b" anchorCtr="0">
            <a:noAutofit/>
          </a:bodyPr>
          <a:lstStyle>
            <a:lvl1pPr marL="457200" lvl="0" indent="-228600" algn="l">
              <a:lnSpc>
                <a:spcPct val="100000"/>
              </a:lnSpc>
              <a:spcBef>
                <a:spcPts val="427"/>
              </a:spcBef>
              <a:spcAft>
                <a:spcPts val="0"/>
              </a:spcAft>
              <a:buClr>
                <a:schemeClr val="dk1"/>
              </a:buClr>
              <a:buSzPts val="2133"/>
              <a:buFont typeface="Arial"/>
              <a:buNone/>
              <a:defRPr sz="2133" b="1"/>
            </a:lvl1pPr>
            <a:lvl2pPr marL="914400" lvl="1" indent="-228600" algn="l">
              <a:lnSpc>
                <a:spcPct val="100000"/>
              </a:lnSpc>
              <a:spcBef>
                <a:spcPts val="363"/>
              </a:spcBef>
              <a:spcAft>
                <a:spcPts val="0"/>
              </a:spcAft>
              <a:buClr>
                <a:schemeClr val="dk1"/>
              </a:buClr>
              <a:buSzPts val="1813"/>
              <a:buFont typeface="Arial"/>
              <a:buNone/>
              <a:defRPr sz="1812" b="1"/>
            </a:lvl2pPr>
            <a:lvl3pPr marL="1371600" lvl="2" indent="-228600" algn="l">
              <a:lnSpc>
                <a:spcPct val="100000"/>
              </a:lnSpc>
              <a:spcBef>
                <a:spcPts val="320"/>
              </a:spcBef>
              <a:spcAft>
                <a:spcPts val="0"/>
              </a:spcAft>
              <a:buClr>
                <a:schemeClr val="dk1"/>
              </a:buClr>
              <a:buSzPts val="1600"/>
              <a:buFont typeface="Arial"/>
              <a:buNone/>
              <a:defRPr sz="1600" b="1"/>
            </a:lvl3pPr>
            <a:lvl4pPr marL="1828800" lvl="3" indent="-228600" algn="l">
              <a:lnSpc>
                <a:spcPct val="100000"/>
              </a:lnSpc>
              <a:spcBef>
                <a:spcPts val="277"/>
              </a:spcBef>
              <a:spcAft>
                <a:spcPts val="0"/>
              </a:spcAft>
              <a:buClr>
                <a:schemeClr val="dk1"/>
              </a:buClr>
              <a:buSzPts val="1387"/>
              <a:buFont typeface="Arial"/>
              <a:buNone/>
              <a:defRPr sz="1387" b="1"/>
            </a:lvl4pPr>
            <a:lvl5pPr marL="2286000" lvl="4" indent="-228600" algn="l">
              <a:lnSpc>
                <a:spcPct val="100000"/>
              </a:lnSpc>
              <a:spcBef>
                <a:spcPts val="277"/>
              </a:spcBef>
              <a:spcAft>
                <a:spcPts val="0"/>
              </a:spcAft>
              <a:buClr>
                <a:schemeClr val="dk1"/>
              </a:buClr>
              <a:buSzPts val="1387"/>
              <a:buFont typeface="Arial"/>
              <a:buNone/>
              <a:defRPr sz="1387" b="1"/>
            </a:lvl5pPr>
            <a:lvl6pPr marL="2743200" lvl="5" indent="-228600" algn="l">
              <a:lnSpc>
                <a:spcPct val="100000"/>
              </a:lnSpc>
              <a:spcBef>
                <a:spcPts val="277"/>
              </a:spcBef>
              <a:spcAft>
                <a:spcPts val="0"/>
              </a:spcAft>
              <a:buClr>
                <a:schemeClr val="dk1"/>
              </a:buClr>
              <a:buSzPts val="1387"/>
              <a:buFont typeface="Arial"/>
              <a:buNone/>
              <a:defRPr sz="1387" b="1"/>
            </a:lvl6pPr>
            <a:lvl7pPr marL="3200400" lvl="6" indent="-228600" algn="l">
              <a:lnSpc>
                <a:spcPct val="100000"/>
              </a:lnSpc>
              <a:spcBef>
                <a:spcPts val="277"/>
              </a:spcBef>
              <a:spcAft>
                <a:spcPts val="0"/>
              </a:spcAft>
              <a:buClr>
                <a:schemeClr val="dk1"/>
              </a:buClr>
              <a:buSzPts val="1387"/>
              <a:buFont typeface="Arial"/>
              <a:buNone/>
              <a:defRPr sz="1387" b="1"/>
            </a:lvl7pPr>
            <a:lvl8pPr marL="3657600" lvl="7" indent="-228600" algn="l">
              <a:lnSpc>
                <a:spcPct val="100000"/>
              </a:lnSpc>
              <a:spcBef>
                <a:spcPts val="277"/>
              </a:spcBef>
              <a:spcAft>
                <a:spcPts val="0"/>
              </a:spcAft>
              <a:buClr>
                <a:schemeClr val="dk1"/>
              </a:buClr>
              <a:buSzPts val="1387"/>
              <a:buFont typeface="Arial"/>
              <a:buNone/>
              <a:defRPr sz="1387" b="1"/>
            </a:lvl8pPr>
            <a:lvl9pPr marL="4114800" lvl="8" indent="-228600" algn="l">
              <a:lnSpc>
                <a:spcPct val="100000"/>
              </a:lnSpc>
              <a:spcBef>
                <a:spcPts val="277"/>
              </a:spcBef>
              <a:spcAft>
                <a:spcPts val="0"/>
              </a:spcAft>
              <a:buClr>
                <a:schemeClr val="dk1"/>
              </a:buClr>
              <a:buSzPts val="1387"/>
              <a:buFont typeface="Arial"/>
              <a:buNone/>
              <a:defRPr sz="1387" b="1"/>
            </a:lvl9pPr>
          </a:lstStyle>
          <a:p>
            <a:endParaRPr/>
          </a:p>
        </p:txBody>
      </p:sp>
      <p:sp>
        <p:nvSpPr>
          <p:cNvPr id="85" name="Google Shape;85;p19"/>
          <p:cNvSpPr txBox="1">
            <a:spLocks noGrp="1"/>
          </p:cNvSpPr>
          <p:nvPr>
            <p:ph type="body" idx="4"/>
          </p:nvPr>
        </p:nvSpPr>
        <p:spPr>
          <a:xfrm>
            <a:off x="22296441" y="10439402"/>
            <a:ext cx="19400837" cy="18965864"/>
          </a:xfrm>
          <a:prstGeom prst="rect">
            <a:avLst/>
          </a:prstGeom>
          <a:noFill/>
          <a:ln>
            <a:noFill/>
          </a:ln>
        </p:spPr>
        <p:txBody>
          <a:bodyPr spcFirstLastPara="1" wrap="square" lIns="380325" tIns="380325" rIns="380325" bIns="380325" anchor="t" anchorCtr="0">
            <a:noAutofit/>
          </a:bodyPr>
          <a:lstStyle>
            <a:lvl1pPr marL="457200" lvl="0" indent="-364045" algn="l">
              <a:lnSpc>
                <a:spcPct val="100000"/>
              </a:lnSpc>
              <a:spcBef>
                <a:spcPts val="427"/>
              </a:spcBef>
              <a:spcAft>
                <a:spcPts val="0"/>
              </a:spcAft>
              <a:buClr>
                <a:schemeClr val="dk1"/>
              </a:buClr>
              <a:buSzPts val="2133"/>
              <a:buFont typeface="Arial"/>
              <a:buChar char="•"/>
              <a:defRPr sz="2133"/>
            </a:lvl1pPr>
            <a:lvl2pPr marL="914400" lvl="1" indent="-343725" algn="l">
              <a:lnSpc>
                <a:spcPct val="100000"/>
              </a:lnSpc>
              <a:spcBef>
                <a:spcPts val="363"/>
              </a:spcBef>
              <a:spcAft>
                <a:spcPts val="0"/>
              </a:spcAft>
              <a:buClr>
                <a:schemeClr val="dk1"/>
              </a:buClr>
              <a:buSzPts val="1813"/>
              <a:buFont typeface="Arial"/>
              <a:buChar char="–"/>
              <a:defRPr sz="1812"/>
            </a:lvl2pPr>
            <a:lvl3pPr marL="1371600" lvl="2" indent="-330200" algn="l">
              <a:lnSpc>
                <a:spcPct val="100000"/>
              </a:lnSpc>
              <a:spcBef>
                <a:spcPts val="320"/>
              </a:spcBef>
              <a:spcAft>
                <a:spcPts val="0"/>
              </a:spcAft>
              <a:buClr>
                <a:schemeClr val="dk1"/>
              </a:buClr>
              <a:buSzPts val="1600"/>
              <a:buFont typeface="Arial"/>
              <a:buChar char="•"/>
              <a:defRPr sz="1600"/>
            </a:lvl3pPr>
            <a:lvl4pPr marL="1828800" lvl="3" indent="-316674" algn="l">
              <a:lnSpc>
                <a:spcPct val="100000"/>
              </a:lnSpc>
              <a:spcBef>
                <a:spcPts val="277"/>
              </a:spcBef>
              <a:spcAft>
                <a:spcPts val="0"/>
              </a:spcAft>
              <a:buClr>
                <a:schemeClr val="dk1"/>
              </a:buClr>
              <a:buSzPts val="1387"/>
              <a:buFont typeface="Arial"/>
              <a:buChar char="–"/>
              <a:defRPr sz="1387"/>
            </a:lvl4pPr>
            <a:lvl5pPr marL="2286000" lvl="4" indent="-316674" algn="l">
              <a:lnSpc>
                <a:spcPct val="100000"/>
              </a:lnSpc>
              <a:spcBef>
                <a:spcPts val="277"/>
              </a:spcBef>
              <a:spcAft>
                <a:spcPts val="0"/>
              </a:spcAft>
              <a:buClr>
                <a:schemeClr val="dk1"/>
              </a:buClr>
              <a:buSzPts val="1387"/>
              <a:buFont typeface="Arial"/>
              <a:buChar char="»"/>
              <a:defRPr sz="1387"/>
            </a:lvl5pPr>
            <a:lvl6pPr marL="2743200" lvl="5" indent="-316674" algn="l">
              <a:lnSpc>
                <a:spcPct val="100000"/>
              </a:lnSpc>
              <a:spcBef>
                <a:spcPts val="277"/>
              </a:spcBef>
              <a:spcAft>
                <a:spcPts val="0"/>
              </a:spcAft>
              <a:buClr>
                <a:schemeClr val="dk1"/>
              </a:buClr>
              <a:buSzPts val="1387"/>
              <a:buFont typeface="Arial"/>
              <a:buChar char="»"/>
              <a:defRPr sz="1387"/>
            </a:lvl6pPr>
            <a:lvl7pPr marL="3200400" lvl="6" indent="-316674" algn="l">
              <a:lnSpc>
                <a:spcPct val="100000"/>
              </a:lnSpc>
              <a:spcBef>
                <a:spcPts val="277"/>
              </a:spcBef>
              <a:spcAft>
                <a:spcPts val="0"/>
              </a:spcAft>
              <a:buClr>
                <a:schemeClr val="dk1"/>
              </a:buClr>
              <a:buSzPts val="1387"/>
              <a:buFont typeface="Arial"/>
              <a:buChar char="»"/>
              <a:defRPr sz="1387"/>
            </a:lvl7pPr>
            <a:lvl8pPr marL="3657600" lvl="7" indent="-316674" algn="l">
              <a:lnSpc>
                <a:spcPct val="100000"/>
              </a:lnSpc>
              <a:spcBef>
                <a:spcPts val="277"/>
              </a:spcBef>
              <a:spcAft>
                <a:spcPts val="0"/>
              </a:spcAft>
              <a:buClr>
                <a:schemeClr val="dk1"/>
              </a:buClr>
              <a:buSzPts val="1387"/>
              <a:buFont typeface="Arial"/>
              <a:buChar char="»"/>
              <a:defRPr sz="1387"/>
            </a:lvl8pPr>
            <a:lvl9pPr marL="4114800" lvl="8" indent="-316674" algn="l">
              <a:lnSpc>
                <a:spcPct val="100000"/>
              </a:lnSpc>
              <a:spcBef>
                <a:spcPts val="277"/>
              </a:spcBef>
              <a:spcAft>
                <a:spcPts val="0"/>
              </a:spcAft>
              <a:buClr>
                <a:schemeClr val="dk1"/>
              </a:buClr>
              <a:buSzPts val="1387"/>
              <a:buFont typeface="Arial"/>
              <a:buChar char="»"/>
              <a:defRPr sz="1387"/>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20"/>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8"/>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9"/>
        <p:cNvGrpSpPr/>
        <p:nvPr/>
      </p:nvGrpSpPr>
      <p:grpSpPr>
        <a:xfrm>
          <a:off x="0" y="0"/>
          <a:ext cx="0" cy="0"/>
          <a:chOff x="0" y="0"/>
          <a:chExt cx="0" cy="0"/>
        </a:xfrm>
      </p:grpSpPr>
      <p:sp>
        <p:nvSpPr>
          <p:cNvPr id="90" name="Google Shape;90;p22"/>
          <p:cNvSpPr txBox="1">
            <a:spLocks noGrp="1"/>
          </p:cNvSpPr>
          <p:nvPr>
            <p:ph type="title"/>
          </p:nvPr>
        </p:nvSpPr>
        <p:spPr>
          <a:xfrm>
            <a:off x="2193926" y="1311276"/>
            <a:ext cx="14439900" cy="5576889"/>
          </a:xfrm>
          <a:prstGeom prst="rect">
            <a:avLst/>
          </a:prstGeom>
          <a:noFill/>
          <a:ln>
            <a:noFill/>
          </a:ln>
        </p:spPr>
        <p:txBody>
          <a:bodyPr spcFirstLastPara="1" wrap="square" lIns="76050" tIns="38000" rIns="76050" bIns="38000" anchor="b" anchorCtr="0">
            <a:noAutofit/>
          </a:bodyPr>
          <a:lstStyle>
            <a:lvl1pPr lvl="0" algn="l">
              <a:lnSpc>
                <a:spcPct val="100000"/>
              </a:lnSpc>
              <a:spcBef>
                <a:spcPts val="0"/>
              </a:spcBef>
              <a:spcAft>
                <a:spcPts val="0"/>
              </a:spcAft>
              <a:buSzPts val="1400"/>
              <a:buNone/>
              <a:defRPr sz="1812"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1" name="Google Shape;91;p22"/>
          <p:cNvSpPr txBox="1">
            <a:spLocks noGrp="1"/>
          </p:cNvSpPr>
          <p:nvPr>
            <p:ph type="body" idx="1"/>
          </p:nvPr>
        </p:nvSpPr>
        <p:spPr>
          <a:xfrm>
            <a:off x="17160875" y="1311276"/>
            <a:ext cx="24536399" cy="28093989"/>
          </a:xfrm>
          <a:prstGeom prst="rect">
            <a:avLst/>
          </a:prstGeom>
          <a:noFill/>
          <a:ln>
            <a:noFill/>
          </a:ln>
        </p:spPr>
        <p:txBody>
          <a:bodyPr spcFirstLastPara="1" wrap="square" lIns="380325" tIns="380325" rIns="380325" bIns="380325" anchor="t" anchorCtr="0">
            <a:noAutofit/>
          </a:bodyPr>
          <a:lstStyle>
            <a:lvl1pPr marL="457200" lvl="0" indent="-411480" algn="l">
              <a:lnSpc>
                <a:spcPct val="100000"/>
              </a:lnSpc>
              <a:spcBef>
                <a:spcPts val="576"/>
              </a:spcBef>
              <a:spcAft>
                <a:spcPts val="0"/>
              </a:spcAft>
              <a:buClr>
                <a:schemeClr val="dk1"/>
              </a:buClr>
              <a:buSzPts val="2880"/>
              <a:buFont typeface="Arial"/>
              <a:buChar char="•"/>
              <a:defRPr sz="2880"/>
            </a:lvl1pPr>
            <a:lvl2pPr marL="914400" lvl="1" indent="-384365" algn="l">
              <a:lnSpc>
                <a:spcPct val="100000"/>
              </a:lnSpc>
              <a:spcBef>
                <a:spcPts val="491"/>
              </a:spcBef>
              <a:spcAft>
                <a:spcPts val="0"/>
              </a:spcAft>
              <a:buClr>
                <a:schemeClr val="dk1"/>
              </a:buClr>
              <a:buSzPts val="2453"/>
              <a:buFont typeface="Arial"/>
              <a:buChar char="–"/>
              <a:defRPr sz="2453"/>
            </a:lvl2pPr>
            <a:lvl3pPr marL="1371600" lvl="2" indent="-364045" algn="l">
              <a:lnSpc>
                <a:spcPct val="100000"/>
              </a:lnSpc>
              <a:spcBef>
                <a:spcPts val="427"/>
              </a:spcBef>
              <a:spcAft>
                <a:spcPts val="0"/>
              </a:spcAft>
              <a:buClr>
                <a:schemeClr val="dk1"/>
              </a:buClr>
              <a:buSzPts val="2133"/>
              <a:buFont typeface="Arial"/>
              <a:buChar char="•"/>
              <a:defRPr sz="2133"/>
            </a:lvl3pPr>
            <a:lvl4pPr marL="1828800" lvl="3" indent="-343725" algn="l">
              <a:lnSpc>
                <a:spcPct val="100000"/>
              </a:lnSpc>
              <a:spcBef>
                <a:spcPts val="363"/>
              </a:spcBef>
              <a:spcAft>
                <a:spcPts val="0"/>
              </a:spcAft>
              <a:buClr>
                <a:schemeClr val="dk1"/>
              </a:buClr>
              <a:buSzPts val="1813"/>
              <a:buFont typeface="Arial"/>
              <a:buChar char="–"/>
              <a:defRPr sz="1812"/>
            </a:lvl4pPr>
            <a:lvl5pPr marL="2286000" lvl="4" indent="-343725" algn="l">
              <a:lnSpc>
                <a:spcPct val="100000"/>
              </a:lnSpc>
              <a:spcBef>
                <a:spcPts val="363"/>
              </a:spcBef>
              <a:spcAft>
                <a:spcPts val="0"/>
              </a:spcAft>
              <a:buClr>
                <a:schemeClr val="dk1"/>
              </a:buClr>
              <a:buSzPts val="1813"/>
              <a:buFont typeface="Arial"/>
              <a:buChar char="»"/>
              <a:defRPr sz="1812"/>
            </a:lvl5pPr>
            <a:lvl6pPr marL="2743200" lvl="5" indent="-343725" algn="l">
              <a:lnSpc>
                <a:spcPct val="100000"/>
              </a:lnSpc>
              <a:spcBef>
                <a:spcPts val="363"/>
              </a:spcBef>
              <a:spcAft>
                <a:spcPts val="0"/>
              </a:spcAft>
              <a:buClr>
                <a:schemeClr val="dk1"/>
              </a:buClr>
              <a:buSzPts val="1813"/>
              <a:buFont typeface="Arial"/>
              <a:buChar char="»"/>
              <a:defRPr sz="1812"/>
            </a:lvl6pPr>
            <a:lvl7pPr marL="3200400" lvl="6" indent="-343725" algn="l">
              <a:lnSpc>
                <a:spcPct val="100000"/>
              </a:lnSpc>
              <a:spcBef>
                <a:spcPts val="363"/>
              </a:spcBef>
              <a:spcAft>
                <a:spcPts val="0"/>
              </a:spcAft>
              <a:buClr>
                <a:schemeClr val="dk1"/>
              </a:buClr>
              <a:buSzPts val="1813"/>
              <a:buFont typeface="Arial"/>
              <a:buChar char="»"/>
              <a:defRPr sz="1812"/>
            </a:lvl7pPr>
            <a:lvl8pPr marL="3657600" lvl="7" indent="-343725" algn="l">
              <a:lnSpc>
                <a:spcPct val="100000"/>
              </a:lnSpc>
              <a:spcBef>
                <a:spcPts val="363"/>
              </a:spcBef>
              <a:spcAft>
                <a:spcPts val="0"/>
              </a:spcAft>
              <a:buClr>
                <a:schemeClr val="dk1"/>
              </a:buClr>
              <a:buSzPts val="1813"/>
              <a:buFont typeface="Arial"/>
              <a:buChar char="»"/>
              <a:defRPr sz="1812"/>
            </a:lvl8pPr>
            <a:lvl9pPr marL="4114800" lvl="8" indent="-343725" algn="l">
              <a:lnSpc>
                <a:spcPct val="100000"/>
              </a:lnSpc>
              <a:spcBef>
                <a:spcPts val="363"/>
              </a:spcBef>
              <a:spcAft>
                <a:spcPts val="0"/>
              </a:spcAft>
              <a:buClr>
                <a:schemeClr val="dk1"/>
              </a:buClr>
              <a:buSzPts val="1813"/>
              <a:buFont typeface="Arial"/>
              <a:buChar char="»"/>
              <a:defRPr sz="1812"/>
            </a:lvl9pPr>
          </a:lstStyle>
          <a:p>
            <a:endParaRPr/>
          </a:p>
        </p:txBody>
      </p:sp>
      <p:sp>
        <p:nvSpPr>
          <p:cNvPr id="92" name="Google Shape;92;p22"/>
          <p:cNvSpPr txBox="1">
            <a:spLocks noGrp="1"/>
          </p:cNvSpPr>
          <p:nvPr>
            <p:ph type="body" idx="2"/>
          </p:nvPr>
        </p:nvSpPr>
        <p:spPr>
          <a:xfrm>
            <a:off x="2193926" y="6888164"/>
            <a:ext cx="14439900" cy="22517100"/>
          </a:xfrm>
          <a:prstGeom prst="rect">
            <a:avLst/>
          </a:prstGeom>
          <a:noFill/>
          <a:ln>
            <a:noFill/>
          </a:ln>
        </p:spPr>
        <p:txBody>
          <a:bodyPr spcFirstLastPara="1" wrap="square" lIns="380325" tIns="380325" rIns="380325" bIns="380325" anchor="t" anchorCtr="0">
            <a:noAutofit/>
          </a:bodyPr>
          <a:lstStyle>
            <a:lvl1pPr marL="457200" lvl="0" indent="-228600" algn="l">
              <a:lnSpc>
                <a:spcPct val="100000"/>
              </a:lnSpc>
              <a:spcBef>
                <a:spcPts val="256"/>
              </a:spcBef>
              <a:spcAft>
                <a:spcPts val="0"/>
              </a:spcAft>
              <a:buClr>
                <a:schemeClr val="dk1"/>
              </a:buClr>
              <a:buSzPts val="1280"/>
              <a:buFont typeface="Arial"/>
              <a:buNone/>
              <a:defRPr sz="1280"/>
            </a:lvl1pPr>
            <a:lvl2pPr marL="914400" lvl="1" indent="-228600" algn="l">
              <a:lnSpc>
                <a:spcPct val="100000"/>
              </a:lnSpc>
              <a:spcBef>
                <a:spcPts val="213"/>
              </a:spcBef>
              <a:spcAft>
                <a:spcPts val="0"/>
              </a:spcAft>
              <a:buClr>
                <a:schemeClr val="dk1"/>
              </a:buClr>
              <a:buSzPts val="1067"/>
              <a:buFont typeface="Arial"/>
              <a:buNone/>
              <a:defRPr sz="1067"/>
            </a:lvl2pPr>
            <a:lvl3pPr marL="1371600" lvl="2" indent="-228600" algn="l">
              <a:lnSpc>
                <a:spcPct val="100000"/>
              </a:lnSpc>
              <a:spcBef>
                <a:spcPts val="171"/>
              </a:spcBef>
              <a:spcAft>
                <a:spcPts val="0"/>
              </a:spcAft>
              <a:buClr>
                <a:schemeClr val="dk1"/>
              </a:buClr>
              <a:buSzPts val="853"/>
              <a:buFont typeface="Arial"/>
              <a:buNone/>
              <a:defRPr sz="853"/>
            </a:lvl3pPr>
            <a:lvl4pPr marL="1828800" lvl="3" indent="-228600" algn="l">
              <a:lnSpc>
                <a:spcPct val="100000"/>
              </a:lnSpc>
              <a:spcBef>
                <a:spcPts val="149"/>
              </a:spcBef>
              <a:spcAft>
                <a:spcPts val="0"/>
              </a:spcAft>
              <a:buClr>
                <a:schemeClr val="dk1"/>
              </a:buClr>
              <a:buSzPts val="747"/>
              <a:buFont typeface="Arial"/>
              <a:buNone/>
              <a:defRPr sz="747"/>
            </a:lvl4pPr>
            <a:lvl5pPr marL="2286000" lvl="4" indent="-228600" algn="l">
              <a:lnSpc>
                <a:spcPct val="100000"/>
              </a:lnSpc>
              <a:spcBef>
                <a:spcPts val="149"/>
              </a:spcBef>
              <a:spcAft>
                <a:spcPts val="0"/>
              </a:spcAft>
              <a:buClr>
                <a:schemeClr val="dk1"/>
              </a:buClr>
              <a:buSzPts val="747"/>
              <a:buFont typeface="Arial"/>
              <a:buNone/>
              <a:defRPr sz="747"/>
            </a:lvl5pPr>
            <a:lvl6pPr marL="2743200" lvl="5" indent="-228600" algn="l">
              <a:lnSpc>
                <a:spcPct val="100000"/>
              </a:lnSpc>
              <a:spcBef>
                <a:spcPts val="149"/>
              </a:spcBef>
              <a:spcAft>
                <a:spcPts val="0"/>
              </a:spcAft>
              <a:buClr>
                <a:schemeClr val="dk1"/>
              </a:buClr>
              <a:buSzPts val="747"/>
              <a:buFont typeface="Arial"/>
              <a:buNone/>
              <a:defRPr sz="747"/>
            </a:lvl6pPr>
            <a:lvl7pPr marL="3200400" lvl="6" indent="-228600" algn="l">
              <a:lnSpc>
                <a:spcPct val="100000"/>
              </a:lnSpc>
              <a:spcBef>
                <a:spcPts val="149"/>
              </a:spcBef>
              <a:spcAft>
                <a:spcPts val="0"/>
              </a:spcAft>
              <a:buClr>
                <a:schemeClr val="dk1"/>
              </a:buClr>
              <a:buSzPts val="747"/>
              <a:buFont typeface="Arial"/>
              <a:buNone/>
              <a:defRPr sz="747"/>
            </a:lvl7pPr>
            <a:lvl8pPr marL="3657600" lvl="7" indent="-228600" algn="l">
              <a:lnSpc>
                <a:spcPct val="100000"/>
              </a:lnSpc>
              <a:spcBef>
                <a:spcPts val="149"/>
              </a:spcBef>
              <a:spcAft>
                <a:spcPts val="0"/>
              </a:spcAft>
              <a:buClr>
                <a:schemeClr val="dk1"/>
              </a:buClr>
              <a:buSzPts val="747"/>
              <a:buFont typeface="Arial"/>
              <a:buNone/>
              <a:defRPr sz="747"/>
            </a:lvl8pPr>
            <a:lvl9pPr marL="4114800" lvl="8" indent="-228600" algn="l">
              <a:lnSpc>
                <a:spcPct val="100000"/>
              </a:lnSpc>
              <a:spcBef>
                <a:spcPts val="149"/>
              </a:spcBef>
              <a:spcAft>
                <a:spcPts val="0"/>
              </a:spcAft>
              <a:buClr>
                <a:schemeClr val="dk1"/>
              </a:buClr>
              <a:buSzPts val="747"/>
              <a:buFont typeface="Arial"/>
              <a:buNone/>
              <a:defRPr sz="747"/>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6" name="Google Shape;26;p4"/>
          <p:cNvSpPr txBox="1">
            <a:spLocks noGrp="1"/>
          </p:cNvSpPr>
          <p:nvPr>
            <p:ph type="body" idx="1"/>
          </p:nvPr>
        </p:nvSpPr>
        <p:spPr>
          <a:xfrm>
            <a:off x="693421" y="5638800"/>
            <a:ext cx="9974580" cy="26563319"/>
          </a:xfrm>
          <a:prstGeom prst="rect">
            <a:avLst/>
          </a:prstGeom>
          <a:noFill/>
          <a:ln>
            <a:noFill/>
          </a:ln>
        </p:spPr>
        <p:txBody>
          <a:bodyPr spcFirstLastPara="1" wrap="square" lIns="380325" tIns="380325" rIns="380325" bIns="380325"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3"/>
        <p:cNvGrpSpPr/>
        <p:nvPr/>
      </p:nvGrpSpPr>
      <p:grpSpPr>
        <a:xfrm>
          <a:off x="0" y="0"/>
          <a:ext cx="0" cy="0"/>
          <a:chOff x="0" y="0"/>
          <a:chExt cx="0" cy="0"/>
        </a:xfrm>
      </p:grpSpPr>
      <p:sp>
        <p:nvSpPr>
          <p:cNvPr id="94" name="Google Shape;94;p23"/>
          <p:cNvSpPr txBox="1">
            <a:spLocks noGrp="1"/>
          </p:cNvSpPr>
          <p:nvPr>
            <p:ph type="title"/>
          </p:nvPr>
        </p:nvSpPr>
        <p:spPr>
          <a:xfrm>
            <a:off x="8602664" y="23042566"/>
            <a:ext cx="26335038" cy="2720975"/>
          </a:xfrm>
          <a:prstGeom prst="rect">
            <a:avLst/>
          </a:prstGeom>
          <a:noFill/>
          <a:ln>
            <a:noFill/>
          </a:ln>
        </p:spPr>
        <p:txBody>
          <a:bodyPr spcFirstLastPara="1" wrap="square" lIns="76050" tIns="38000" rIns="76050" bIns="38000" anchor="b" anchorCtr="0">
            <a:noAutofit/>
          </a:bodyPr>
          <a:lstStyle>
            <a:lvl1pPr lvl="0" algn="l">
              <a:lnSpc>
                <a:spcPct val="100000"/>
              </a:lnSpc>
              <a:spcBef>
                <a:spcPts val="0"/>
              </a:spcBef>
              <a:spcAft>
                <a:spcPts val="0"/>
              </a:spcAft>
              <a:buSzPts val="1400"/>
              <a:buNone/>
              <a:defRPr sz="1812"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5" name="Google Shape;95;p23"/>
          <p:cNvSpPr>
            <a:spLocks noGrp="1"/>
          </p:cNvSpPr>
          <p:nvPr>
            <p:ph type="pic" idx="2"/>
          </p:nvPr>
        </p:nvSpPr>
        <p:spPr>
          <a:xfrm>
            <a:off x="8602664" y="2941640"/>
            <a:ext cx="26335038" cy="19750088"/>
          </a:xfrm>
          <a:prstGeom prst="rect">
            <a:avLst/>
          </a:prstGeom>
          <a:noFill/>
          <a:ln>
            <a:noFill/>
          </a:ln>
        </p:spPr>
        <p:txBody>
          <a:bodyPr spcFirstLastPara="1" wrap="square" lIns="380325" tIns="380325" rIns="380325" bIns="380325" anchor="t" anchorCtr="0">
            <a:noAutofit/>
          </a:bodyPr>
          <a:lstStyle>
            <a:lvl1pPr marR="0" lvl="0" algn="l" rtl="0">
              <a:lnSpc>
                <a:spcPct val="100000"/>
              </a:lnSpc>
              <a:spcBef>
                <a:spcPts val="576"/>
              </a:spcBef>
              <a:spcAft>
                <a:spcPts val="0"/>
              </a:spcAft>
              <a:buClr>
                <a:schemeClr val="dk1"/>
              </a:buClr>
              <a:buSzPts val="2880"/>
              <a:buFont typeface="Arial"/>
              <a:buNone/>
              <a:defRPr sz="2880" b="0" i="0" u="none" strike="noStrike" cap="none">
                <a:solidFill>
                  <a:schemeClr val="dk1"/>
                </a:solidFill>
                <a:latin typeface="Arial"/>
                <a:ea typeface="Arial"/>
                <a:cs typeface="Arial"/>
                <a:sym typeface="Arial"/>
              </a:defRPr>
            </a:lvl1pPr>
            <a:lvl2pPr marR="0" lvl="1" algn="l" rtl="0">
              <a:lnSpc>
                <a:spcPct val="100000"/>
              </a:lnSpc>
              <a:spcBef>
                <a:spcPts val="491"/>
              </a:spcBef>
              <a:spcAft>
                <a:spcPts val="0"/>
              </a:spcAft>
              <a:buClr>
                <a:schemeClr val="dk1"/>
              </a:buClr>
              <a:buSzPts val="2453"/>
              <a:buFont typeface="Arial"/>
              <a:buNone/>
              <a:defRPr sz="2453" b="0" i="0" u="none" strike="noStrike" cap="none">
                <a:solidFill>
                  <a:schemeClr val="dk1"/>
                </a:solidFill>
                <a:latin typeface="Arial"/>
                <a:ea typeface="Arial"/>
                <a:cs typeface="Arial"/>
                <a:sym typeface="Arial"/>
              </a:defRPr>
            </a:lvl2pPr>
            <a:lvl3pPr marR="0" lvl="2" algn="l" rtl="0">
              <a:lnSpc>
                <a:spcPct val="100000"/>
              </a:lnSpc>
              <a:spcBef>
                <a:spcPts val="427"/>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3pPr>
            <a:lvl4pPr marR="0" lvl="3"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4pPr>
            <a:lvl5pPr marR="0" lvl="4"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5pPr>
            <a:lvl6pPr marR="0" lvl="5"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6pPr>
            <a:lvl7pPr marR="0" lvl="6"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7pPr>
            <a:lvl8pPr marR="0" lvl="7"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8pPr>
            <a:lvl9pPr marR="0" lvl="8"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9pPr>
          </a:lstStyle>
          <a:p>
            <a:endParaRPr/>
          </a:p>
        </p:txBody>
      </p:sp>
      <p:sp>
        <p:nvSpPr>
          <p:cNvPr id="96" name="Google Shape;96;p23"/>
          <p:cNvSpPr txBox="1">
            <a:spLocks noGrp="1"/>
          </p:cNvSpPr>
          <p:nvPr>
            <p:ph type="body" idx="1"/>
          </p:nvPr>
        </p:nvSpPr>
        <p:spPr>
          <a:xfrm>
            <a:off x="8602664" y="25763541"/>
            <a:ext cx="26335038" cy="3862388"/>
          </a:xfrm>
          <a:prstGeom prst="rect">
            <a:avLst/>
          </a:prstGeom>
          <a:noFill/>
          <a:ln>
            <a:noFill/>
          </a:ln>
        </p:spPr>
        <p:txBody>
          <a:bodyPr spcFirstLastPara="1" wrap="square" lIns="380325" tIns="380325" rIns="380325" bIns="380325" anchor="t" anchorCtr="0">
            <a:noAutofit/>
          </a:bodyPr>
          <a:lstStyle>
            <a:lvl1pPr marL="457200" lvl="0" indent="-228600" algn="l">
              <a:lnSpc>
                <a:spcPct val="100000"/>
              </a:lnSpc>
              <a:spcBef>
                <a:spcPts val="256"/>
              </a:spcBef>
              <a:spcAft>
                <a:spcPts val="0"/>
              </a:spcAft>
              <a:buClr>
                <a:schemeClr val="dk1"/>
              </a:buClr>
              <a:buSzPts val="1280"/>
              <a:buFont typeface="Arial"/>
              <a:buNone/>
              <a:defRPr sz="1280"/>
            </a:lvl1pPr>
            <a:lvl2pPr marL="914400" lvl="1" indent="-228600" algn="l">
              <a:lnSpc>
                <a:spcPct val="100000"/>
              </a:lnSpc>
              <a:spcBef>
                <a:spcPts val="213"/>
              </a:spcBef>
              <a:spcAft>
                <a:spcPts val="0"/>
              </a:spcAft>
              <a:buClr>
                <a:schemeClr val="dk1"/>
              </a:buClr>
              <a:buSzPts val="1067"/>
              <a:buFont typeface="Arial"/>
              <a:buNone/>
              <a:defRPr sz="1067"/>
            </a:lvl2pPr>
            <a:lvl3pPr marL="1371600" lvl="2" indent="-228600" algn="l">
              <a:lnSpc>
                <a:spcPct val="100000"/>
              </a:lnSpc>
              <a:spcBef>
                <a:spcPts val="171"/>
              </a:spcBef>
              <a:spcAft>
                <a:spcPts val="0"/>
              </a:spcAft>
              <a:buClr>
                <a:schemeClr val="dk1"/>
              </a:buClr>
              <a:buSzPts val="853"/>
              <a:buFont typeface="Arial"/>
              <a:buNone/>
              <a:defRPr sz="853"/>
            </a:lvl3pPr>
            <a:lvl4pPr marL="1828800" lvl="3" indent="-228600" algn="l">
              <a:lnSpc>
                <a:spcPct val="100000"/>
              </a:lnSpc>
              <a:spcBef>
                <a:spcPts val="149"/>
              </a:spcBef>
              <a:spcAft>
                <a:spcPts val="0"/>
              </a:spcAft>
              <a:buClr>
                <a:schemeClr val="dk1"/>
              </a:buClr>
              <a:buSzPts val="747"/>
              <a:buFont typeface="Arial"/>
              <a:buNone/>
              <a:defRPr sz="747"/>
            </a:lvl4pPr>
            <a:lvl5pPr marL="2286000" lvl="4" indent="-228600" algn="l">
              <a:lnSpc>
                <a:spcPct val="100000"/>
              </a:lnSpc>
              <a:spcBef>
                <a:spcPts val="149"/>
              </a:spcBef>
              <a:spcAft>
                <a:spcPts val="0"/>
              </a:spcAft>
              <a:buClr>
                <a:schemeClr val="dk1"/>
              </a:buClr>
              <a:buSzPts val="747"/>
              <a:buFont typeface="Arial"/>
              <a:buNone/>
              <a:defRPr sz="747"/>
            </a:lvl5pPr>
            <a:lvl6pPr marL="2743200" lvl="5" indent="-228600" algn="l">
              <a:lnSpc>
                <a:spcPct val="100000"/>
              </a:lnSpc>
              <a:spcBef>
                <a:spcPts val="149"/>
              </a:spcBef>
              <a:spcAft>
                <a:spcPts val="0"/>
              </a:spcAft>
              <a:buClr>
                <a:schemeClr val="dk1"/>
              </a:buClr>
              <a:buSzPts val="747"/>
              <a:buFont typeface="Arial"/>
              <a:buNone/>
              <a:defRPr sz="747"/>
            </a:lvl6pPr>
            <a:lvl7pPr marL="3200400" lvl="6" indent="-228600" algn="l">
              <a:lnSpc>
                <a:spcPct val="100000"/>
              </a:lnSpc>
              <a:spcBef>
                <a:spcPts val="149"/>
              </a:spcBef>
              <a:spcAft>
                <a:spcPts val="0"/>
              </a:spcAft>
              <a:buClr>
                <a:schemeClr val="dk1"/>
              </a:buClr>
              <a:buSzPts val="747"/>
              <a:buFont typeface="Arial"/>
              <a:buNone/>
              <a:defRPr sz="747"/>
            </a:lvl7pPr>
            <a:lvl8pPr marL="3657600" lvl="7" indent="-228600" algn="l">
              <a:lnSpc>
                <a:spcPct val="100000"/>
              </a:lnSpc>
              <a:spcBef>
                <a:spcPts val="149"/>
              </a:spcBef>
              <a:spcAft>
                <a:spcPts val="0"/>
              </a:spcAft>
              <a:buClr>
                <a:schemeClr val="dk1"/>
              </a:buClr>
              <a:buSzPts val="747"/>
              <a:buFont typeface="Arial"/>
              <a:buNone/>
              <a:defRPr sz="747"/>
            </a:lvl8pPr>
            <a:lvl9pPr marL="4114800" lvl="8" indent="-228600" algn="l">
              <a:lnSpc>
                <a:spcPct val="100000"/>
              </a:lnSpc>
              <a:spcBef>
                <a:spcPts val="149"/>
              </a:spcBef>
              <a:spcAft>
                <a:spcPts val="0"/>
              </a:spcAft>
              <a:buClr>
                <a:schemeClr val="dk1"/>
              </a:buClr>
              <a:buSzPts val="747"/>
              <a:buFont typeface="Arial"/>
              <a:buNone/>
              <a:defRPr sz="747"/>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7"/>
        <p:cNvGrpSpPr/>
        <p:nvPr/>
      </p:nvGrpSpPr>
      <p:grpSpPr>
        <a:xfrm>
          <a:off x="0" y="0"/>
          <a:ext cx="0" cy="0"/>
          <a:chOff x="0" y="0"/>
          <a:chExt cx="0" cy="0"/>
        </a:xfrm>
      </p:grpSpPr>
      <p:sp>
        <p:nvSpPr>
          <p:cNvPr id="98" name="Google Shape;98;p24"/>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9" name="Google Shape;99;p24"/>
          <p:cNvSpPr txBox="1">
            <a:spLocks noGrp="1"/>
          </p:cNvSpPr>
          <p:nvPr>
            <p:ph type="body" idx="1"/>
          </p:nvPr>
        </p:nvSpPr>
        <p:spPr>
          <a:xfrm rot="5400000">
            <a:off x="-7600949" y="13933169"/>
            <a:ext cx="26563319" cy="9974580"/>
          </a:xfrm>
          <a:prstGeom prst="rect">
            <a:avLst/>
          </a:prstGeom>
          <a:noFill/>
          <a:ln>
            <a:noFill/>
          </a:ln>
        </p:spPr>
        <p:txBody>
          <a:bodyPr spcFirstLastPara="1" wrap="square" lIns="380325" tIns="380325" rIns="380325" bIns="380325"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00"/>
        <p:cNvGrpSpPr/>
        <p:nvPr/>
      </p:nvGrpSpPr>
      <p:grpSpPr>
        <a:xfrm>
          <a:off x="0" y="0"/>
          <a:ext cx="0" cy="0"/>
          <a:chOff x="0" y="0"/>
          <a:chExt cx="0" cy="0"/>
        </a:xfrm>
      </p:grpSpPr>
      <p:sp>
        <p:nvSpPr>
          <p:cNvPr id="101" name="Google Shape;101;p25"/>
          <p:cNvSpPr txBox="1">
            <a:spLocks noGrp="1"/>
          </p:cNvSpPr>
          <p:nvPr>
            <p:ph type="title"/>
          </p:nvPr>
        </p:nvSpPr>
        <p:spPr>
          <a:xfrm rot="5400000">
            <a:off x="22146421" y="11464133"/>
            <a:ext cx="30929263" cy="10547351"/>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2" name="Google Shape;102;p25"/>
          <p:cNvSpPr txBox="1">
            <a:spLocks noGrp="1"/>
          </p:cNvSpPr>
          <p:nvPr>
            <p:ph type="body" idx="1"/>
          </p:nvPr>
        </p:nvSpPr>
        <p:spPr>
          <a:xfrm rot="5400000">
            <a:off x="974727" y="992189"/>
            <a:ext cx="30929263" cy="31491240"/>
          </a:xfrm>
          <a:prstGeom prst="rect">
            <a:avLst/>
          </a:prstGeom>
          <a:noFill/>
          <a:ln>
            <a:noFill/>
          </a:ln>
        </p:spPr>
        <p:txBody>
          <a:bodyPr spcFirstLastPara="1" wrap="square" lIns="380325" tIns="380325" rIns="380325" bIns="380325"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1"/>
        <p:cNvGrpSpPr/>
        <p:nvPr/>
      </p:nvGrpSpPr>
      <p:grpSpPr>
        <a:xfrm>
          <a:off x="0" y="0"/>
          <a:ext cx="0" cy="0"/>
          <a:chOff x="0" y="0"/>
          <a:chExt cx="0" cy="0"/>
        </a:xfrm>
      </p:grpSpPr>
      <p:sp>
        <p:nvSpPr>
          <p:cNvPr id="112" name="Google Shape;112;p27"/>
          <p:cNvSpPr txBox="1">
            <a:spLocks noGrp="1"/>
          </p:cNvSpPr>
          <p:nvPr>
            <p:ph type="ctrTitle"/>
          </p:nvPr>
        </p:nvSpPr>
        <p:spPr>
          <a:xfrm>
            <a:off x="3292477" y="10226676"/>
            <a:ext cx="37306252" cy="7054851"/>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13" name="Google Shape;113;p27"/>
          <p:cNvSpPr txBox="1">
            <a:spLocks noGrp="1"/>
          </p:cNvSpPr>
          <p:nvPr>
            <p:ph type="subTitle" idx="1"/>
          </p:nvPr>
        </p:nvSpPr>
        <p:spPr>
          <a:xfrm>
            <a:off x="6583365" y="18653127"/>
            <a:ext cx="30724474" cy="8413749"/>
          </a:xfrm>
          <a:prstGeom prst="rect">
            <a:avLst/>
          </a:prstGeom>
          <a:noFill/>
          <a:ln>
            <a:noFill/>
          </a:ln>
        </p:spPr>
        <p:txBody>
          <a:bodyPr spcFirstLastPara="1" wrap="square" lIns="380325" tIns="380325" rIns="380325" bIns="380325" anchor="t" anchorCtr="0">
            <a:noAutofit/>
          </a:bodyPr>
          <a:lstStyle>
            <a:lvl1pPr lvl="0" algn="ctr">
              <a:lnSpc>
                <a:spcPct val="100000"/>
              </a:lnSpc>
              <a:spcBef>
                <a:spcPts val="512"/>
              </a:spcBef>
              <a:spcAft>
                <a:spcPts val="0"/>
              </a:spcAft>
              <a:buClr>
                <a:schemeClr val="dk1"/>
              </a:buClr>
              <a:buSzPts val="2560"/>
              <a:buFont typeface="Arial"/>
              <a:buNone/>
              <a:defRPr/>
            </a:lvl1pPr>
            <a:lvl2pPr lvl="1" algn="ctr">
              <a:lnSpc>
                <a:spcPct val="100000"/>
              </a:lnSpc>
              <a:spcBef>
                <a:spcPts val="512"/>
              </a:spcBef>
              <a:spcAft>
                <a:spcPts val="0"/>
              </a:spcAft>
              <a:buClr>
                <a:schemeClr val="dk1"/>
              </a:buClr>
              <a:buSzPts val="2560"/>
              <a:buFont typeface="Arial"/>
              <a:buNone/>
              <a:defRPr/>
            </a:lvl2pPr>
            <a:lvl3pPr lvl="2" algn="ctr">
              <a:lnSpc>
                <a:spcPct val="100000"/>
              </a:lnSpc>
              <a:spcBef>
                <a:spcPts val="427"/>
              </a:spcBef>
              <a:spcAft>
                <a:spcPts val="0"/>
              </a:spcAft>
              <a:buClr>
                <a:schemeClr val="dk1"/>
              </a:buClr>
              <a:buSzPts val="2133"/>
              <a:buFont typeface="Arial"/>
              <a:buNone/>
              <a:defRPr/>
            </a:lvl3pPr>
            <a:lvl4pPr lvl="3" algn="ctr">
              <a:lnSpc>
                <a:spcPct val="100000"/>
              </a:lnSpc>
              <a:spcBef>
                <a:spcPts val="341"/>
              </a:spcBef>
              <a:spcAft>
                <a:spcPts val="0"/>
              </a:spcAft>
              <a:buClr>
                <a:schemeClr val="dk1"/>
              </a:buClr>
              <a:buSzPts val="1707"/>
              <a:buFont typeface="Arial"/>
              <a:buNone/>
              <a:defRPr/>
            </a:lvl4pPr>
            <a:lvl5pPr lvl="4" algn="ctr">
              <a:lnSpc>
                <a:spcPct val="100000"/>
              </a:lnSpc>
              <a:spcBef>
                <a:spcPts val="341"/>
              </a:spcBef>
              <a:spcAft>
                <a:spcPts val="0"/>
              </a:spcAft>
              <a:buClr>
                <a:schemeClr val="dk1"/>
              </a:buClr>
              <a:buSzPts val="1707"/>
              <a:buFont typeface="Arial"/>
              <a:buNone/>
              <a:defRPr/>
            </a:lvl5pPr>
            <a:lvl6pPr lvl="5" algn="ctr">
              <a:lnSpc>
                <a:spcPct val="100000"/>
              </a:lnSpc>
              <a:spcBef>
                <a:spcPts val="341"/>
              </a:spcBef>
              <a:spcAft>
                <a:spcPts val="0"/>
              </a:spcAft>
              <a:buClr>
                <a:schemeClr val="dk1"/>
              </a:buClr>
              <a:buSzPts val="1707"/>
              <a:buFont typeface="Arial"/>
              <a:buNone/>
              <a:defRPr/>
            </a:lvl6pPr>
            <a:lvl7pPr lvl="6" algn="ctr">
              <a:lnSpc>
                <a:spcPct val="100000"/>
              </a:lnSpc>
              <a:spcBef>
                <a:spcPts val="341"/>
              </a:spcBef>
              <a:spcAft>
                <a:spcPts val="0"/>
              </a:spcAft>
              <a:buClr>
                <a:schemeClr val="dk1"/>
              </a:buClr>
              <a:buSzPts val="1707"/>
              <a:buFont typeface="Arial"/>
              <a:buNone/>
              <a:defRPr/>
            </a:lvl7pPr>
            <a:lvl8pPr lvl="7" algn="ctr">
              <a:lnSpc>
                <a:spcPct val="100000"/>
              </a:lnSpc>
              <a:spcBef>
                <a:spcPts val="341"/>
              </a:spcBef>
              <a:spcAft>
                <a:spcPts val="0"/>
              </a:spcAft>
              <a:buClr>
                <a:schemeClr val="dk1"/>
              </a:buClr>
              <a:buSzPts val="1707"/>
              <a:buFont typeface="Arial"/>
              <a:buNone/>
              <a:defRPr/>
            </a:lvl8pPr>
            <a:lvl9pPr lvl="8" algn="ctr">
              <a:lnSpc>
                <a:spcPct val="100000"/>
              </a:lnSpc>
              <a:spcBef>
                <a:spcPts val="341"/>
              </a:spcBef>
              <a:spcAft>
                <a:spcPts val="0"/>
              </a:spcAft>
              <a:buClr>
                <a:schemeClr val="dk1"/>
              </a:buClr>
              <a:buSzPts val="1707"/>
              <a:buFont typeface="Arial"/>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4"/>
        <p:cNvGrpSpPr/>
        <p:nvPr/>
      </p:nvGrpSpPr>
      <p:grpSpPr>
        <a:xfrm>
          <a:off x="0" y="0"/>
          <a:ext cx="0" cy="0"/>
          <a:chOff x="0" y="0"/>
          <a:chExt cx="0" cy="0"/>
        </a:xfrm>
      </p:grpSpPr>
      <p:sp>
        <p:nvSpPr>
          <p:cNvPr id="115" name="Google Shape;115;p28"/>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16" name="Google Shape;116;p28"/>
          <p:cNvSpPr txBox="1">
            <a:spLocks noGrp="1"/>
          </p:cNvSpPr>
          <p:nvPr>
            <p:ph type="body" idx="1"/>
          </p:nvPr>
        </p:nvSpPr>
        <p:spPr>
          <a:xfrm>
            <a:off x="693421" y="5638800"/>
            <a:ext cx="42191940" cy="26563319"/>
          </a:xfrm>
          <a:prstGeom prst="rect">
            <a:avLst/>
          </a:prstGeom>
          <a:noFill/>
          <a:ln>
            <a:noFill/>
          </a:ln>
        </p:spPr>
        <p:txBody>
          <a:bodyPr spcFirstLastPara="1" wrap="square" lIns="380325" tIns="380325" rIns="380325" bIns="380325"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7"/>
        <p:cNvGrpSpPr/>
        <p:nvPr/>
      </p:nvGrpSpPr>
      <p:grpSpPr>
        <a:xfrm>
          <a:off x="0" y="0"/>
          <a:ext cx="0" cy="0"/>
          <a:chOff x="0" y="0"/>
          <a:chExt cx="0" cy="0"/>
        </a:xfrm>
      </p:grpSpPr>
      <p:sp>
        <p:nvSpPr>
          <p:cNvPr id="118" name="Google Shape;118;p29"/>
          <p:cNvSpPr txBox="1">
            <a:spLocks noGrp="1"/>
          </p:cNvSpPr>
          <p:nvPr>
            <p:ph type="title"/>
          </p:nvPr>
        </p:nvSpPr>
        <p:spPr>
          <a:xfrm>
            <a:off x="3467103" y="21153441"/>
            <a:ext cx="37307839" cy="6537326"/>
          </a:xfrm>
          <a:prstGeom prst="rect">
            <a:avLst/>
          </a:prstGeom>
          <a:noFill/>
          <a:ln>
            <a:noFill/>
          </a:ln>
        </p:spPr>
        <p:txBody>
          <a:bodyPr spcFirstLastPara="1" wrap="square" lIns="76050" tIns="38000" rIns="76050" bIns="38000" anchor="t" anchorCtr="0">
            <a:noAutofit/>
          </a:bodyPr>
          <a:lstStyle>
            <a:lvl1pPr lvl="0" algn="l">
              <a:lnSpc>
                <a:spcPct val="100000"/>
              </a:lnSpc>
              <a:spcBef>
                <a:spcPts val="0"/>
              </a:spcBef>
              <a:spcAft>
                <a:spcPts val="0"/>
              </a:spcAft>
              <a:buSzPts val="1400"/>
              <a:buNone/>
              <a:defRPr sz="3520" b="1"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19" name="Google Shape;119;p29"/>
          <p:cNvSpPr txBox="1">
            <a:spLocks noGrp="1"/>
          </p:cNvSpPr>
          <p:nvPr>
            <p:ph type="body" idx="1"/>
          </p:nvPr>
        </p:nvSpPr>
        <p:spPr>
          <a:xfrm>
            <a:off x="3467103" y="13952538"/>
            <a:ext cx="37307839" cy="7200900"/>
          </a:xfrm>
          <a:prstGeom prst="rect">
            <a:avLst/>
          </a:prstGeom>
          <a:noFill/>
          <a:ln>
            <a:noFill/>
          </a:ln>
        </p:spPr>
        <p:txBody>
          <a:bodyPr spcFirstLastPara="1" wrap="square" lIns="380325" tIns="380325" rIns="380325" bIns="380325" anchor="b" anchorCtr="0">
            <a:noAutofit/>
          </a:bodyPr>
          <a:lstStyle>
            <a:lvl1pPr marL="457200" lvl="0" indent="-228600" algn="l">
              <a:lnSpc>
                <a:spcPct val="100000"/>
              </a:lnSpc>
              <a:spcBef>
                <a:spcPts val="363"/>
              </a:spcBef>
              <a:spcAft>
                <a:spcPts val="0"/>
              </a:spcAft>
              <a:buClr>
                <a:schemeClr val="dk1"/>
              </a:buClr>
              <a:buSzPts val="1813"/>
              <a:buFont typeface="Arial"/>
              <a:buNone/>
              <a:defRPr sz="1812"/>
            </a:lvl1pPr>
            <a:lvl2pPr marL="914400" lvl="1" indent="-228600" algn="l">
              <a:lnSpc>
                <a:spcPct val="100000"/>
              </a:lnSpc>
              <a:spcBef>
                <a:spcPts val="320"/>
              </a:spcBef>
              <a:spcAft>
                <a:spcPts val="0"/>
              </a:spcAft>
              <a:buClr>
                <a:schemeClr val="dk1"/>
              </a:buClr>
              <a:buSzPts val="1600"/>
              <a:buFont typeface="Arial"/>
              <a:buNone/>
              <a:defRPr sz="1600"/>
            </a:lvl2pPr>
            <a:lvl3pPr marL="1371600" lvl="2" indent="-228600" algn="l">
              <a:lnSpc>
                <a:spcPct val="100000"/>
              </a:lnSpc>
              <a:spcBef>
                <a:spcPts val="277"/>
              </a:spcBef>
              <a:spcAft>
                <a:spcPts val="0"/>
              </a:spcAft>
              <a:buClr>
                <a:schemeClr val="dk1"/>
              </a:buClr>
              <a:buSzPts val="1387"/>
              <a:buFont typeface="Arial"/>
              <a:buNone/>
              <a:defRPr sz="1387"/>
            </a:lvl3pPr>
            <a:lvl4pPr marL="1828800" lvl="3" indent="-228600" algn="l">
              <a:lnSpc>
                <a:spcPct val="100000"/>
              </a:lnSpc>
              <a:spcBef>
                <a:spcPts val="256"/>
              </a:spcBef>
              <a:spcAft>
                <a:spcPts val="0"/>
              </a:spcAft>
              <a:buClr>
                <a:schemeClr val="dk1"/>
              </a:buClr>
              <a:buSzPts val="1280"/>
              <a:buFont typeface="Arial"/>
              <a:buNone/>
              <a:defRPr sz="1280"/>
            </a:lvl4pPr>
            <a:lvl5pPr marL="2286000" lvl="4" indent="-228600" algn="l">
              <a:lnSpc>
                <a:spcPct val="100000"/>
              </a:lnSpc>
              <a:spcBef>
                <a:spcPts val="256"/>
              </a:spcBef>
              <a:spcAft>
                <a:spcPts val="0"/>
              </a:spcAft>
              <a:buClr>
                <a:schemeClr val="dk1"/>
              </a:buClr>
              <a:buSzPts val="1280"/>
              <a:buFont typeface="Arial"/>
              <a:buNone/>
              <a:defRPr sz="1280"/>
            </a:lvl5pPr>
            <a:lvl6pPr marL="2743200" lvl="5" indent="-228600" algn="l">
              <a:lnSpc>
                <a:spcPct val="100000"/>
              </a:lnSpc>
              <a:spcBef>
                <a:spcPts val="256"/>
              </a:spcBef>
              <a:spcAft>
                <a:spcPts val="0"/>
              </a:spcAft>
              <a:buClr>
                <a:schemeClr val="dk1"/>
              </a:buClr>
              <a:buSzPts val="1280"/>
              <a:buFont typeface="Arial"/>
              <a:buNone/>
              <a:defRPr sz="1280"/>
            </a:lvl6pPr>
            <a:lvl7pPr marL="3200400" lvl="6" indent="-228600" algn="l">
              <a:lnSpc>
                <a:spcPct val="100000"/>
              </a:lnSpc>
              <a:spcBef>
                <a:spcPts val="256"/>
              </a:spcBef>
              <a:spcAft>
                <a:spcPts val="0"/>
              </a:spcAft>
              <a:buClr>
                <a:schemeClr val="dk1"/>
              </a:buClr>
              <a:buSzPts val="1280"/>
              <a:buFont typeface="Arial"/>
              <a:buNone/>
              <a:defRPr sz="1280"/>
            </a:lvl7pPr>
            <a:lvl8pPr marL="3657600" lvl="7" indent="-228600" algn="l">
              <a:lnSpc>
                <a:spcPct val="100000"/>
              </a:lnSpc>
              <a:spcBef>
                <a:spcPts val="256"/>
              </a:spcBef>
              <a:spcAft>
                <a:spcPts val="0"/>
              </a:spcAft>
              <a:buClr>
                <a:schemeClr val="dk1"/>
              </a:buClr>
              <a:buSzPts val="1280"/>
              <a:buFont typeface="Arial"/>
              <a:buNone/>
              <a:defRPr sz="1280"/>
            </a:lvl8pPr>
            <a:lvl9pPr marL="4114800" lvl="8" indent="-228600" algn="l">
              <a:lnSpc>
                <a:spcPct val="100000"/>
              </a:lnSpc>
              <a:spcBef>
                <a:spcPts val="256"/>
              </a:spcBef>
              <a:spcAft>
                <a:spcPts val="0"/>
              </a:spcAft>
              <a:buClr>
                <a:schemeClr val="dk1"/>
              </a:buClr>
              <a:buSzPts val="1280"/>
              <a:buFont typeface="Arial"/>
              <a:buNone/>
              <a:defRPr sz="128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0"/>
        <p:cNvGrpSpPr/>
        <p:nvPr/>
      </p:nvGrpSpPr>
      <p:grpSpPr>
        <a:xfrm>
          <a:off x="0" y="0"/>
          <a:ext cx="0" cy="0"/>
          <a:chOff x="0" y="0"/>
          <a:chExt cx="0" cy="0"/>
        </a:xfrm>
      </p:grpSpPr>
      <p:sp>
        <p:nvSpPr>
          <p:cNvPr id="121" name="Google Shape;121;p30"/>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22" name="Google Shape;122;p30"/>
          <p:cNvSpPr txBox="1">
            <a:spLocks noGrp="1"/>
          </p:cNvSpPr>
          <p:nvPr>
            <p:ph type="body" idx="1"/>
          </p:nvPr>
        </p:nvSpPr>
        <p:spPr>
          <a:xfrm>
            <a:off x="693742" y="5638802"/>
            <a:ext cx="21018499" cy="26563637"/>
          </a:xfrm>
          <a:prstGeom prst="rect">
            <a:avLst/>
          </a:prstGeom>
          <a:noFill/>
          <a:ln>
            <a:noFill/>
          </a:ln>
        </p:spPr>
        <p:txBody>
          <a:bodyPr spcFirstLastPara="1" wrap="square" lIns="380325" tIns="380325" rIns="380325" bIns="380325" anchor="t" anchorCtr="0">
            <a:noAutofit/>
          </a:bodyPr>
          <a:lstStyle>
            <a:lvl1pPr marL="457200" lvl="0" indent="-384365" algn="l">
              <a:lnSpc>
                <a:spcPct val="100000"/>
              </a:lnSpc>
              <a:spcBef>
                <a:spcPts val="491"/>
              </a:spcBef>
              <a:spcAft>
                <a:spcPts val="0"/>
              </a:spcAft>
              <a:buClr>
                <a:schemeClr val="dk1"/>
              </a:buClr>
              <a:buSzPts val="2453"/>
              <a:buFont typeface="Arial"/>
              <a:buChar char="•"/>
              <a:defRPr sz="2453"/>
            </a:lvl1pPr>
            <a:lvl2pPr marL="914400" lvl="1" indent="-364045" algn="l">
              <a:lnSpc>
                <a:spcPct val="100000"/>
              </a:lnSpc>
              <a:spcBef>
                <a:spcPts val="427"/>
              </a:spcBef>
              <a:spcAft>
                <a:spcPts val="0"/>
              </a:spcAft>
              <a:buClr>
                <a:schemeClr val="dk1"/>
              </a:buClr>
              <a:buSzPts val="2133"/>
              <a:buFont typeface="Arial"/>
              <a:buChar char="–"/>
              <a:defRPr sz="2133"/>
            </a:lvl2pPr>
            <a:lvl3pPr marL="1371600" lvl="2" indent="-343725" algn="l">
              <a:lnSpc>
                <a:spcPct val="100000"/>
              </a:lnSpc>
              <a:spcBef>
                <a:spcPts val="363"/>
              </a:spcBef>
              <a:spcAft>
                <a:spcPts val="0"/>
              </a:spcAft>
              <a:buClr>
                <a:schemeClr val="dk1"/>
              </a:buClr>
              <a:buSzPts val="1813"/>
              <a:buFont typeface="Arial"/>
              <a:buChar char="•"/>
              <a:defRPr sz="1812"/>
            </a:lvl3pPr>
            <a:lvl4pPr marL="1828800" lvl="3" indent="-330200" algn="l">
              <a:lnSpc>
                <a:spcPct val="100000"/>
              </a:lnSpc>
              <a:spcBef>
                <a:spcPts val="320"/>
              </a:spcBef>
              <a:spcAft>
                <a:spcPts val="0"/>
              </a:spcAft>
              <a:buClr>
                <a:schemeClr val="dk1"/>
              </a:buClr>
              <a:buSzPts val="1600"/>
              <a:buFont typeface="Arial"/>
              <a:buChar char="–"/>
              <a:defRPr sz="1600"/>
            </a:lvl4pPr>
            <a:lvl5pPr marL="2286000" lvl="4" indent="-330200" algn="l">
              <a:lnSpc>
                <a:spcPct val="100000"/>
              </a:lnSpc>
              <a:spcBef>
                <a:spcPts val="320"/>
              </a:spcBef>
              <a:spcAft>
                <a:spcPts val="0"/>
              </a:spcAft>
              <a:buClr>
                <a:schemeClr val="dk1"/>
              </a:buClr>
              <a:buSzPts val="1600"/>
              <a:buFont typeface="Arial"/>
              <a:buChar char="»"/>
              <a:defRPr sz="1600"/>
            </a:lvl5pPr>
            <a:lvl6pPr marL="2743200" lvl="5" indent="-330200" algn="l">
              <a:lnSpc>
                <a:spcPct val="100000"/>
              </a:lnSpc>
              <a:spcBef>
                <a:spcPts val="320"/>
              </a:spcBef>
              <a:spcAft>
                <a:spcPts val="0"/>
              </a:spcAft>
              <a:buClr>
                <a:schemeClr val="dk1"/>
              </a:buClr>
              <a:buSzPts val="1600"/>
              <a:buFont typeface="Arial"/>
              <a:buChar char="»"/>
              <a:defRPr sz="1600"/>
            </a:lvl6pPr>
            <a:lvl7pPr marL="3200400" lvl="6" indent="-330200" algn="l">
              <a:lnSpc>
                <a:spcPct val="100000"/>
              </a:lnSpc>
              <a:spcBef>
                <a:spcPts val="320"/>
              </a:spcBef>
              <a:spcAft>
                <a:spcPts val="0"/>
              </a:spcAft>
              <a:buClr>
                <a:schemeClr val="dk1"/>
              </a:buClr>
              <a:buSzPts val="1600"/>
              <a:buFont typeface="Arial"/>
              <a:buChar char="»"/>
              <a:defRPr sz="1600"/>
            </a:lvl7pPr>
            <a:lvl8pPr marL="3657600" lvl="7" indent="-330200" algn="l">
              <a:lnSpc>
                <a:spcPct val="100000"/>
              </a:lnSpc>
              <a:spcBef>
                <a:spcPts val="320"/>
              </a:spcBef>
              <a:spcAft>
                <a:spcPts val="0"/>
              </a:spcAft>
              <a:buClr>
                <a:schemeClr val="dk1"/>
              </a:buClr>
              <a:buSzPts val="1600"/>
              <a:buFont typeface="Arial"/>
              <a:buChar char="»"/>
              <a:defRPr sz="1600"/>
            </a:lvl8pPr>
            <a:lvl9pPr marL="4114800" lvl="8" indent="-330200" algn="l">
              <a:lnSpc>
                <a:spcPct val="100000"/>
              </a:lnSpc>
              <a:spcBef>
                <a:spcPts val="320"/>
              </a:spcBef>
              <a:spcAft>
                <a:spcPts val="0"/>
              </a:spcAft>
              <a:buClr>
                <a:schemeClr val="dk1"/>
              </a:buClr>
              <a:buSzPts val="1600"/>
              <a:buFont typeface="Arial"/>
              <a:buChar char="»"/>
              <a:defRPr sz="1600"/>
            </a:lvl9pPr>
          </a:lstStyle>
          <a:p>
            <a:endParaRPr/>
          </a:p>
        </p:txBody>
      </p:sp>
      <p:sp>
        <p:nvSpPr>
          <p:cNvPr id="123" name="Google Shape;123;p30"/>
          <p:cNvSpPr txBox="1">
            <a:spLocks noGrp="1"/>
          </p:cNvSpPr>
          <p:nvPr>
            <p:ph type="body" idx="2"/>
          </p:nvPr>
        </p:nvSpPr>
        <p:spPr>
          <a:xfrm>
            <a:off x="21864641" y="5638802"/>
            <a:ext cx="21020087" cy="26563637"/>
          </a:xfrm>
          <a:prstGeom prst="rect">
            <a:avLst/>
          </a:prstGeom>
          <a:noFill/>
          <a:ln>
            <a:noFill/>
          </a:ln>
        </p:spPr>
        <p:txBody>
          <a:bodyPr spcFirstLastPara="1" wrap="square" lIns="380325" tIns="380325" rIns="380325" bIns="380325" anchor="t" anchorCtr="0">
            <a:noAutofit/>
          </a:bodyPr>
          <a:lstStyle>
            <a:lvl1pPr marL="457200" lvl="0" indent="-384365" algn="l">
              <a:lnSpc>
                <a:spcPct val="100000"/>
              </a:lnSpc>
              <a:spcBef>
                <a:spcPts val="491"/>
              </a:spcBef>
              <a:spcAft>
                <a:spcPts val="0"/>
              </a:spcAft>
              <a:buClr>
                <a:schemeClr val="dk1"/>
              </a:buClr>
              <a:buSzPts val="2453"/>
              <a:buFont typeface="Arial"/>
              <a:buChar char="•"/>
              <a:defRPr sz="2453"/>
            </a:lvl1pPr>
            <a:lvl2pPr marL="914400" lvl="1" indent="-364045" algn="l">
              <a:lnSpc>
                <a:spcPct val="100000"/>
              </a:lnSpc>
              <a:spcBef>
                <a:spcPts val="427"/>
              </a:spcBef>
              <a:spcAft>
                <a:spcPts val="0"/>
              </a:spcAft>
              <a:buClr>
                <a:schemeClr val="dk1"/>
              </a:buClr>
              <a:buSzPts val="2133"/>
              <a:buFont typeface="Arial"/>
              <a:buChar char="–"/>
              <a:defRPr sz="2133"/>
            </a:lvl2pPr>
            <a:lvl3pPr marL="1371600" lvl="2" indent="-343725" algn="l">
              <a:lnSpc>
                <a:spcPct val="100000"/>
              </a:lnSpc>
              <a:spcBef>
                <a:spcPts val="363"/>
              </a:spcBef>
              <a:spcAft>
                <a:spcPts val="0"/>
              </a:spcAft>
              <a:buClr>
                <a:schemeClr val="dk1"/>
              </a:buClr>
              <a:buSzPts val="1813"/>
              <a:buFont typeface="Arial"/>
              <a:buChar char="•"/>
              <a:defRPr sz="1812"/>
            </a:lvl3pPr>
            <a:lvl4pPr marL="1828800" lvl="3" indent="-330200" algn="l">
              <a:lnSpc>
                <a:spcPct val="100000"/>
              </a:lnSpc>
              <a:spcBef>
                <a:spcPts val="320"/>
              </a:spcBef>
              <a:spcAft>
                <a:spcPts val="0"/>
              </a:spcAft>
              <a:buClr>
                <a:schemeClr val="dk1"/>
              </a:buClr>
              <a:buSzPts val="1600"/>
              <a:buFont typeface="Arial"/>
              <a:buChar char="–"/>
              <a:defRPr sz="1600"/>
            </a:lvl4pPr>
            <a:lvl5pPr marL="2286000" lvl="4" indent="-330200" algn="l">
              <a:lnSpc>
                <a:spcPct val="100000"/>
              </a:lnSpc>
              <a:spcBef>
                <a:spcPts val="320"/>
              </a:spcBef>
              <a:spcAft>
                <a:spcPts val="0"/>
              </a:spcAft>
              <a:buClr>
                <a:schemeClr val="dk1"/>
              </a:buClr>
              <a:buSzPts val="1600"/>
              <a:buFont typeface="Arial"/>
              <a:buChar char="»"/>
              <a:defRPr sz="1600"/>
            </a:lvl5pPr>
            <a:lvl6pPr marL="2743200" lvl="5" indent="-330200" algn="l">
              <a:lnSpc>
                <a:spcPct val="100000"/>
              </a:lnSpc>
              <a:spcBef>
                <a:spcPts val="320"/>
              </a:spcBef>
              <a:spcAft>
                <a:spcPts val="0"/>
              </a:spcAft>
              <a:buClr>
                <a:schemeClr val="dk1"/>
              </a:buClr>
              <a:buSzPts val="1600"/>
              <a:buFont typeface="Arial"/>
              <a:buChar char="»"/>
              <a:defRPr sz="1600"/>
            </a:lvl6pPr>
            <a:lvl7pPr marL="3200400" lvl="6" indent="-330200" algn="l">
              <a:lnSpc>
                <a:spcPct val="100000"/>
              </a:lnSpc>
              <a:spcBef>
                <a:spcPts val="320"/>
              </a:spcBef>
              <a:spcAft>
                <a:spcPts val="0"/>
              </a:spcAft>
              <a:buClr>
                <a:schemeClr val="dk1"/>
              </a:buClr>
              <a:buSzPts val="1600"/>
              <a:buFont typeface="Arial"/>
              <a:buChar char="»"/>
              <a:defRPr sz="1600"/>
            </a:lvl7pPr>
            <a:lvl8pPr marL="3657600" lvl="7" indent="-330200" algn="l">
              <a:lnSpc>
                <a:spcPct val="100000"/>
              </a:lnSpc>
              <a:spcBef>
                <a:spcPts val="320"/>
              </a:spcBef>
              <a:spcAft>
                <a:spcPts val="0"/>
              </a:spcAft>
              <a:buClr>
                <a:schemeClr val="dk1"/>
              </a:buClr>
              <a:buSzPts val="1600"/>
              <a:buFont typeface="Arial"/>
              <a:buChar char="»"/>
              <a:defRPr sz="1600"/>
            </a:lvl8pPr>
            <a:lvl9pPr marL="4114800" lvl="8" indent="-330200" algn="l">
              <a:lnSpc>
                <a:spcPct val="100000"/>
              </a:lnSpc>
              <a:spcBef>
                <a:spcPts val="320"/>
              </a:spcBef>
              <a:spcAft>
                <a:spcPts val="0"/>
              </a:spcAft>
              <a:buClr>
                <a:schemeClr val="dk1"/>
              </a:buClr>
              <a:buSzPts val="1600"/>
              <a:buFont typeface="Arial"/>
              <a:buChar char="»"/>
              <a:defRPr sz="16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4"/>
        <p:cNvGrpSpPr/>
        <p:nvPr/>
      </p:nvGrpSpPr>
      <p:grpSpPr>
        <a:xfrm>
          <a:off x="0" y="0"/>
          <a:ext cx="0" cy="0"/>
          <a:chOff x="0" y="0"/>
          <a:chExt cx="0" cy="0"/>
        </a:xfrm>
      </p:grpSpPr>
      <p:sp>
        <p:nvSpPr>
          <p:cNvPr id="125" name="Google Shape;125;p31"/>
          <p:cNvSpPr txBox="1">
            <a:spLocks noGrp="1"/>
          </p:cNvSpPr>
          <p:nvPr>
            <p:ph type="title"/>
          </p:nvPr>
        </p:nvSpPr>
        <p:spPr>
          <a:xfrm>
            <a:off x="2193926" y="1317626"/>
            <a:ext cx="39503351" cy="548640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26" name="Google Shape;126;p31"/>
          <p:cNvSpPr txBox="1">
            <a:spLocks noGrp="1"/>
          </p:cNvSpPr>
          <p:nvPr>
            <p:ph type="body" idx="1"/>
          </p:nvPr>
        </p:nvSpPr>
        <p:spPr>
          <a:xfrm>
            <a:off x="2193926" y="7369178"/>
            <a:ext cx="19392900" cy="3070226"/>
          </a:xfrm>
          <a:prstGeom prst="rect">
            <a:avLst/>
          </a:prstGeom>
          <a:noFill/>
          <a:ln>
            <a:noFill/>
          </a:ln>
        </p:spPr>
        <p:txBody>
          <a:bodyPr spcFirstLastPara="1" wrap="square" lIns="380325" tIns="380325" rIns="380325" bIns="380325" anchor="b" anchorCtr="0">
            <a:noAutofit/>
          </a:bodyPr>
          <a:lstStyle>
            <a:lvl1pPr marL="457200" lvl="0" indent="-228600" algn="l">
              <a:lnSpc>
                <a:spcPct val="100000"/>
              </a:lnSpc>
              <a:spcBef>
                <a:spcPts val="427"/>
              </a:spcBef>
              <a:spcAft>
                <a:spcPts val="0"/>
              </a:spcAft>
              <a:buClr>
                <a:schemeClr val="dk1"/>
              </a:buClr>
              <a:buSzPts val="2133"/>
              <a:buFont typeface="Arial"/>
              <a:buNone/>
              <a:defRPr sz="2133" b="1"/>
            </a:lvl1pPr>
            <a:lvl2pPr marL="914400" lvl="1" indent="-228600" algn="l">
              <a:lnSpc>
                <a:spcPct val="100000"/>
              </a:lnSpc>
              <a:spcBef>
                <a:spcPts val="363"/>
              </a:spcBef>
              <a:spcAft>
                <a:spcPts val="0"/>
              </a:spcAft>
              <a:buClr>
                <a:schemeClr val="dk1"/>
              </a:buClr>
              <a:buSzPts val="1813"/>
              <a:buFont typeface="Arial"/>
              <a:buNone/>
              <a:defRPr sz="1812" b="1"/>
            </a:lvl2pPr>
            <a:lvl3pPr marL="1371600" lvl="2" indent="-228600" algn="l">
              <a:lnSpc>
                <a:spcPct val="100000"/>
              </a:lnSpc>
              <a:spcBef>
                <a:spcPts val="320"/>
              </a:spcBef>
              <a:spcAft>
                <a:spcPts val="0"/>
              </a:spcAft>
              <a:buClr>
                <a:schemeClr val="dk1"/>
              </a:buClr>
              <a:buSzPts val="1600"/>
              <a:buFont typeface="Arial"/>
              <a:buNone/>
              <a:defRPr sz="1600" b="1"/>
            </a:lvl3pPr>
            <a:lvl4pPr marL="1828800" lvl="3" indent="-228600" algn="l">
              <a:lnSpc>
                <a:spcPct val="100000"/>
              </a:lnSpc>
              <a:spcBef>
                <a:spcPts val="277"/>
              </a:spcBef>
              <a:spcAft>
                <a:spcPts val="0"/>
              </a:spcAft>
              <a:buClr>
                <a:schemeClr val="dk1"/>
              </a:buClr>
              <a:buSzPts val="1387"/>
              <a:buFont typeface="Arial"/>
              <a:buNone/>
              <a:defRPr sz="1387" b="1"/>
            </a:lvl4pPr>
            <a:lvl5pPr marL="2286000" lvl="4" indent="-228600" algn="l">
              <a:lnSpc>
                <a:spcPct val="100000"/>
              </a:lnSpc>
              <a:spcBef>
                <a:spcPts val="277"/>
              </a:spcBef>
              <a:spcAft>
                <a:spcPts val="0"/>
              </a:spcAft>
              <a:buClr>
                <a:schemeClr val="dk1"/>
              </a:buClr>
              <a:buSzPts val="1387"/>
              <a:buFont typeface="Arial"/>
              <a:buNone/>
              <a:defRPr sz="1387" b="1"/>
            </a:lvl5pPr>
            <a:lvl6pPr marL="2743200" lvl="5" indent="-228600" algn="l">
              <a:lnSpc>
                <a:spcPct val="100000"/>
              </a:lnSpc>
              <a:spcBef>
                <a:spcPts val="277"/>
              </a:spcBef>
              <a:spcAft>
                <a:spcPts val="0"/>
              </a:spcAft>
              <a:buClr>
                <a:schemeClr val="dk1"/>
              </a:buClr>
              <a:buSzPts val="1387"/>
              <a:buFont typeface="Arial"/>
              <a:buNone/>
              <a:defRPr sz="1387" b="1"/>
            </a:lvl6pPr>
            <a:lvl7pPr marL="3200400" lvl="6" indent="-228600" algn="l">
              <a:lnSpc>
                <a:spcPct val="100000"/>
              </a:lnSpc>
              <a:spcBef>
                <a:spcPts val="277"/>
              </a:spcBef>
              <a:spcAft>
                <a:spcPts val="0"/>
              </a:spcAft>
              <a:buClr>
                <a:schemeClr val="dk1"/>
              </a:buClr>
              <a:buSzPts val="1387"/>
              <a:buFont typeface="Arial"/>
              <a:buNone/>
              <a:defRPr sz="1387" b="1"/>
            </a:lvl7pPr>
            <a:lvl8pPr marL="3657600" lvl="7" indent="-228600" algn="l">
              <a:lnSpc>
                <a:spcPct val="100000"/>
              </a:lnSpc>
              <a:spcBef>
                <a:spcPts val="277"/>
              </a:spcBef>
              <a:spcAft>
                <a:spcPts val="0"/>
              </a:spcAft>
              <a:buClr>
                <a:schemeClr val="dk1"/>
              </a:buClr>
              <a:buSzPts val="1387"/>
              <a:buFont typeface="Arial"/>
              <a:buNone/>
              <a:defRPr sz="1387" b="1"/>
            </a:lvl8pPr>
            <a:lvl9pPr marL="4114800" lvl="8" indent="-228600" algn="l">
              <a:lnSpc>
                <a:spcPct val="100000"/>
              </a:lnSpc>
              <a:spcBef>
                <a:spcPts val="277"/>
              </a:spcBef>
              <a:spcAft>
                <a:spcPts val="0"/>
              </a:spcAft>
              <a:buClr>
                <a:schemeClr val="dk1"/>
              </a:buClr>
              <a:buSzPts val="1387"/>
              <a:buFont typeface="Arial"/>
              <a:buNone/>
              <a:defRPr sz="1387" b="1"/>
            </a:lvl9pPr>
          </a:lstStyle>
          <a:p>
            <a:endParaRPr/>
          </a:p>
        </p:txBody>
      </p:sp>
      <p:sp>
        <p:nvSpPr>
          <p:cNvPr id="127" name="Google Shape;127;p31"/>
          <p:cNvSpPr txBox="1">
            <a:spLocks noGrp="1"/>
          </p:cNvSpPr>
          <p:nvPr>
            <p:ph type="body" idx="2"/>
          </p:nvPr>
        </p:nvSpPr>
        <p:spPr>
          <a:xfrm>
            <a:off x="2193926" y="10439402"/>
            <a:ext cx="19392900" cy="18965864"/>
          </a:xfrm>
          <a:prstGeom prst="rect">
            <a:avLst/>
          </a:prstGeom>
          <a:noFill/>
          <a:ln>
            <a:noFill/>
          </a:ln>
        </p:spPr>
        <p:txBody>
          <a:bodyPr spcFirstLastPara="1" wrap="square" lIns="380325" tIns="380325" rIns="380325" bIns="380325" anchor="t" anchorCtr="0">
            <a:noAutofit/>
          </a:bodyPr>
          <a:lstStyle>
            <a:lvl1pPr marL="457200" lvl="0" indent="-364045" algn="l">
              <a:lnSpc>
                <a:spcPct val="100000"/>
              </a:lnSpc>
              <a:spcBef>
                <a:spcPts val="427"/>
              </a:spcBef>
              <a:spcAft>
                <a:spcPts val="0"/>
              </a:spcAft>
              <a:buClr>
                <a:schemeClr val="dk1"/>
              </a:buClr>
              <a:buSzPts val="2133"/>
              <a:buFont typeface="Arial"/>
              <a:buChar char="•"/>
              <a:defRPr sz="2133"/>
            </a:lvl1pPr>
            <a:lvl2pPr marL="914400" lvl="1" indent="-343725" algn="l">
              <a:lnSpc>
                <a:spcPct val="100000"/>
              </a:lnSpc>
              <a:spcBef>
                <a:spcPts val="363"/>
              </a:spcBef>
              <a:spcAft>
                <a:spcPts val="0"/>
              </a:spcAft>
              <a:buClr>
                <a:schemeClr val="dk1"/>
              </a:buClr>
              <a:buSzPts val="1813"/>
              <a:buFont typeface="Arial"/>
              <a:buChar char="–"/>
              <a:defRPr sz="1812"/>
            </a:lvl2pPr>
            <a:lvl3pPr marL="1371600" lvl="2" indent="-330200" algn="l">
              <a:lnSpc>
                <a:spcPct val="100000"/>
              </a:lnSpc>
              <a:spcBef>
                <a:spcPts val="320"/>
              </a:spcBef>
              <a:spcAft>
                <a:spcPts val="0"/>
              </a:spcAft>
              <a:buClr>
                <a:schemeClr val="dk1"/>
              </a:buClr>
              <a:buSzPts val="1600"/>
              <a:buFont typeface="Arial"/>
              <a:buChar char="•"/>
              <a:defRPr sz="1600"/>
            </a:lvl3pPr>
            <a:lvl4pPr marL="1828800" lvl="3" indent="-316674" algn="l">
              <a:lnSpc>
                <a:spcPct val="100000"/>
              </a:lnSpc>
              <a:spcBef>
                <a:spcPts val="277"/>
              </a:spcBef>
              <a:spcAft>
                <a:spcPts val="0"/>
              </a:spcAft>
              <a:buClr>
                <a:schemeClr val="dk1"/>
              </a:buClr>
              <a:buSzPts val="1387"/>
              <a:buFont typeface="Arial"/>
              <a:buChar char="–"/>
              <a:defRPr sz="1387"/>
            </a:lvl4pPr>
            <a:lvl5pPr marL="2286000" lvl="4" indent="-316674" algn="l">
              <a:lnSpc>
                <a:spcPct val="100000"/>
              </a:lnSpc>
              <a:spcBef>
                <a:spcPts val="277"/>
              </a:spcBef>
              <a:spcAft>
                <a:spcPts val="0"/>
              </a:spcAft>
              <a:buClr>
                <a:schemeClr val="dk1"/>
              </a:buClr>
              <a:buSzPts val="1387"/>
              <a:buFont typeface="Arial"/>
              <a:buChar char="»"/>
              <a:defRPr sz="1387"/>
            </a:lvl5pPr>
            <a:lvl6pPr marL="2743200" lvl="5" indent="-316674" algn="l">
              <a:lnSpc>
                <a:spcPct val="100000"/>
              </a:lnSpc>
              <a:spcBef>
                <a:spcPts val="277"/>
              </a:spcBef>
              <a:spcAft>
                <a:spcPts val="0"/>
              </a:spcAft>
              <a:buClr>
                <a:schemeClr val="dk1"/>
              </a:buClr>
              <a:buSzPts val="1387"/>
              <a:buFont typeface="Arial"/>
              <a:buChar char="»"/>
              <a:defRPr sz="1387"/>
            </a:lvl6pPr>
            <a:lvl7pPr marL="3200400" lvl="6" indent="-316674" algn="l">
              <a:lnSpc>
                <a:spcPct val="100000"/>
              </a:lnSpc>
              <a:spcBef>
                <a:spcPts val="277"/>
              </a:spcBef>
              <a:spcAft>
                <a:spcPts val="0"/>
              </a:spcAft>
              <a:buClr>
                <a:schemeClr val="dk1"/>
              </a:buClr>
              <a:buSzPts val="1387"/>
              <a:buFont typeface="Arial"/>
              <a:buChar char="»"/>
              <a:defRPr sz="1387"/>
            </a:lvl7pPr>
            <a:lvl8pPr marL="3657600" lvl="7" indent="-316674" algn="l">
              <a:lnSpc>
                <a:spcPct val="100000"/>
              </a:lnSpc>
              <a:spcBef>
                <a:spcPts val="277"/>
              </a:spcBef>
              <a:spcAft>
                <a:spcPts val="0"/>
              </a:spcAft>
              <a:buClr>
                <a:schemeClr val="dk1"/>
              </a:buClr>
              <a:buSzPts val="1387"/>
              <a:buFont typeface="Arial"/>
              <a:buChar char="»"/>
              <a:defRPr sz="1387"/>
            </a:lvl8pPr>
            <a:lvl9pPr marL="4114800" lvl="8" indent="-316674" algn="l">
              <a:lnSpc>
                <a:spcPct val="100000"/>
              </a:lnSpc>
              <a:spcBef>
                <a:spcPts val="277"/>
              </a:spcBef>
              <a:spcAft>
                <a:spcPts val="0"/>
              </a:spcAft>
              <a:buClr>
                <a:schemeClr val="dk1"/>
              </a:buClr>
              <a:buSzPts val="1387"/>
              <a:buFont typeface="Arial"/>
              <a:buChar char="»"/>
              <a:defRPr sz="1387"/>
            </a:lvl9pPr>
          </a:lstStyle>
          <a:p>
            <a:endParaRPr/>
          </a:p>
        </p:txBody>
      </p:sp>
      <p:sp>
        <p:nvSpPr>
          <p:cNvPr id="128" name="Google Shape;128;p31"/>
          <p:cNvSpPr txBox="1">
            <a:spLocks noGrp="1"/>
          </p:cNvSpPr>
          <p:nvPr>
            <p:ph type="body" idx="3"/>
          </p:nvPr>
        </p:nvSpPr>
        <p:spPr>
          <a:xfrm>
            <a:off x="22296441" y="7369178"/>
            <a:ext cx="19400837" cy="3070226"/>
          </a:xfrm>
          <a:prstGeom prst="rect">
            <a:avLst/>
          </a:prstGeom>
          <a:noFill/>
          <a:ln>
            <a:noFill/>
          </a:ln>
        </p:spPr>
        <p:txBody>
          <a:bodyPr spcFirstLastPara="1" wrap="square" lIns="380325" tIns="380325" rIns="380325" bIns="380325" anchor="b" anchorCtr="0">
            <a:noAutofit/>
          </a:bodyPr>
          <a:lstStyle>
            <a:lvl1pPr marL="457200" lvl="0" indent="-228600" algn="l">
              <a:lnSpc>
                <a:spcPct val="100000"/>
              </a:lnSpc>
              <a:spcBef>
                <a:spcPts val="427"/>
              </a:spcBef>
              <a:spcAft>
                <a:spcPts val="0"/>
              </a:spcAft>
              <a:buClr>
                <a:schemeClr val="dk1"/>
              </a:buClr>
              <a:buSzPts val="2133"/>
              <a:buFont typeface="Arial"/>
              <a:buNone/>
              <a:defRPr sz="2133" b="1"/>
            </a:lvl1pPr>
            <a:lvl2pPr marL="914400" lvl="1" indent="-228600" algn="l">
              <a:lnSpc>
                <a:spcPct val="100000"/>
              </a:lnSpc>
              <a:spcBef>
                <a:spcPts val="363"/>
              </a:spcBef>
              <a:spcAft>
                <a:spcPts val="0"/>
              </a:spcAft>
              <a:buClr>
                <a:schemeClr val="dk1"/>
              </a:buClr>
              <a:buSzPts val="1813"/>
              <a:buFont typeface="Arial"/>
              <a:buNone/>
              <a:defRPr sz="1812" b="1"/>
            </a:lvl2pPr>
            <a:lvl3pPr marL="1371600" lvl="2" indent="-228600" algn="l">
              <a:lnSpc>
                <a:spcPct val="100000"/>
              </a:lnSpc>
              <a:spcBef>
                <a:spcPts val="320"/>
              </a:spcBef>
              <a:spcAft>
                <a:spcPts val="0"/>
              </a:spcAft>
              <a:buClr>
                <a:schemeClr val="dk1"/>
              </a:buClr>
              <a:buSzPts val="1600"/>
              <a:buFont typeface="Arial"/>
              <a:buNone/>
              <a:defRPr sz="1600" b="1"/>
            </a:lvl3pPr>
            <a:lvl4pPr marL="1828800" lvl="3" indent="-228600" algn="l">
              <a:lnSpc>
                <a:spcPct val="100000"/>
              </a:lnSpc>
              <a:spcBef>
                <a:spcPts val="277"/>
              </a:spcBef>
              <a:spcAft>
                <a:spcPts val="0"/>
              </a:spcAft>
              <a:buClr>
                <a:schemeClr val="dk1"/>
              </a:buClr>
              <a:buSzPts val="1387"/>
              <a:buFont typeface="Arial"/>
              <a:buNone/>
              <a:defRPr sz="1387" b="1"/>
            </a:lvl4pPr>
            <a:lvl5pPr marL="2286000" lvl="4" indent="-228600" algn="l">
              <a:lnSpc>
                <a:spcPct val="100000"/>
              </a:lnSpc>
              <a:spcBef>
                <a:spcPts val="277"/>
              </a:spcBef>
              <a:spcAft>
                <a:spcPts val="0"/>
              </a:spcAft>
              <a:buClr>
                <a:schemeClr val="dk1"/>
              </a:buClr>
              <a:buSzPts val="1387"/>
              <a:buFont typeface="Arial"/>
              <a:buNone/>
              <a:defRPr sz="1387" b="1"/>
            </a:lvl5pPr>
            <a:lvl6pPr marL="2743200" lvl="5" indent="-228600" algn="l">
              <a:lnSpc>
                <a:spcPct val="100000"/>
              </a:lnSpc>
              <a:spcBef>
                <a:spcPts val="277"/>
              </a:spcBef>
              <a:spcAft>
                <a:spcPts val="0"/>
              </a:spcAft>
              <a:buClr>
                <a:schemeClr val="dk1"/>
              </a:buClr>
              <a:buSzPts val="1387"/>
              <a:buFont typeface="Arial"/>
              <a:buNone/>
              <a:defRPr sz="1387" b="1"/>
            </a:lvl6pPr>
            <a:lvl7pPr marL="3200400" lvl="6" indent="-228600" algn="l">
              <a:lnSpc>
                <a:spcPct val="100000"/>
              </a:lnSpc>
              <a:spcBef>
                <a:spcPts val="277"/>
              </a:spcBef>
              <a:spcAft>
                <a:spcPts val="0"/>
              </a:spcAft>
              <a:buClr>
                <a:schemeClr val="dk1"/>
              </a:buClr>
              <a:buSzPts val="1387"/>
              <a:buFont typeface="Arial"/>
              <a:buNone/>
              <a:defRPr sz="1387" b="1"/>
            </a:lvl7pPr>
            <a:lvl8pPr marL="3657600" lvl="7" indent="-228600" algn="l">
              <a:lnSpc>
                <a:spcPct val="100000"/>
              </a:lnSpc>
              <a:spcBef>
                <a:spcPts val="277"/>
              </a:spcBef>
              <a:spcAft>
                <a:spcPts val="0"/>
              </a:spcAft>
              <a:buClr>
                <a:schemeClr val="dk1"/>
              </a:buClr>
              <a:buSzPts val="1387"/>
              <a:buFont typeface="Arial"/>
              <a:buNone/>
              <a:defRPr sz="1387" b="1"/>
            </a:lvl8pPr>
            <a:lvl9pPr marL="4114800" lvl="8" indent="-228600" algn="l">
              <a:lnSpc>
                <a:spcPct val="100000"/>
              </a:lnSpc>
              <a:spcBef>
                <a:spcPts val="277"/>
              </a:spcBef>
              <a:spcAft>
                <a:spcPts val="0"/>
              </a:spcAft>
              <a:buClr>
                <a:schemeClr val="dk1"/>
              </a:buClr>
              <a:buSzPts val="1387"/>
              <a:buFont typeface="Arial"/>
              <a:buNone/>
              <a:defRPr sz="1387" b="1"/>
            </a:lvl9pPr>
          </a:lstStyle>
          <a:p>
            <a:endParaRPr/>
          </a:p>
        </p:txBody>
      </p:sp>
      <p:sp>
        <p:nvSpPr>
          <p:cNvPr id="129" name="Google Shape;129;p31"/>
          <p:cNvSpPr txBox="1">
            <a:spLocks noGrp="1"/>
          </p:cNvSpPr>
          <p:nvPr>
            <p:ph type="body" idx="4"/>
          </p:nvPr>
        </p:nvSpPr>
        <p:spPr>
          <a:xfrm>
            <a:off x="22296441" y="10439402"/>
            <a:ext cx="19400837" cy="18965864"/>
          </a:xfrm>
          <a:prstGeom prst="rect">
            <a:avLst/>
          </a:prstGeom>
          <a:noFill/>
          <a:ln>
            <a:noFill/>
          </a:ln>
        </p:spPr>
        <p:txBody>
          <a:bodyPr spcFirstLastPara="1" wrap="square" lIns="380325" tIns="380325" rIns="380325" bIns="380325" anchor="t" anchorCtr="0">
            <a:noAutofit/>
          </a:bodyPr>
          <a:lstStyle>
            <a:lvl1pPr marL="457200" lvl="0" indent="-364045" algn="l">
              <a:lnSpc>
                <a:spcPct val="100000"/>
              </a:lnSpc>
              <a:spcBef>
                <a:spcPts val="427"/>
              </a:spcBef>
              <a:spcAft>
                <a:spcPts val="0"/>
              </a:spcAft>
              <a:buClr>
                <a:schemeClr val="dk1"/>
              </a:buClr>
              <a:buSzPts val="2133"/>
              <a:buFont typeface="Arial"/>
              <a:buChar char="•"/>
              <a:defRPr sz="2133"/>
            </a:lvl1pPr>
            <a:lvl2pPr marL="914400" lvl="1" indent="-343725" algn="l">
              <a:lnSpc>
                <a:spcPct val="100000"/>
              </a:lnSpc>
              <a:spcBef>
                <a:spcPts val="363"/>
              </a:spcBef>
              <a:spcAft>
                <a:spcPts val="0"/>
              </a:spcAft>
              <a:buClr>
                <a:schemeClr val="dk1"/>
              </a:buClr>
              <a:buSzPts val="1813"/>
              <a:buFont typeface="Arial"/>
              <a:buChar char="–"/>
              <a:defRPr sz="1812"/>
            </a:lvl2pPr>
            <a:lvl3pPr marL="1371600" lvl="2" indent="-330200" algn="l">
              <a:lnSpc>
                <a:spcPct val="100000"/>
              </a:lnSpc>
              <a:spcBef>
                <a:spcPts val="320"/>
              </a:spcBef>
              <a:spcAft>
                <a:spcPts val="0"/>
              </a:spcAft>
              <a:buClr>
                <a:schemeClr val="dk1"/>
              </a:buClr>
              <a:buSzPts val="1600"/>
              <a:buFont typeface="Arial"/>
              <a:buChar char="•"/>
              <a:defRPr sz="1600"/>
            </a:lvl3pPr>
            <a:lvl4pPr marL="1828800" lvl="3" indent="-316674" algn="l">
              <a:lnSpc>
                <a:spcPct val="100000"/>
              </a:lnSpc>
              <a:spcBef>
                <a:spcPts val="277"/>
              </a:spcBef>
              <a:spcAft>
                <a:spcPts val="0"/>
              </a:spcAft>
              <a:buClr>
                <a:schemeClr val="dk1"/>
              </a:buClr>
              <a:buSzPts val="1387"/>
              <a:buFont typeface="Arial"/>
              <a:buChar char="–"/>
              <a:defRPr sz="1387"/>
            </a:lvl4pPr>
            <a:lvl5pPr marL="2286000" lvl="4" indent="-316674" algn="l">
              <a:lnSpc>
                <a:spcPct val="100000"/>
              </a:lnSpc>
              <a:spcBef>
                <a:spcPts val="277"/>
              </a:spcBef>
              <a:spcAft>
                <a:spcPts val="0"/>
              </a:spcAft>
              <a:buClr>
                <a:schemeClr val="dk1"/>
              </a:buClr>
              <a:buSzPts val="1387"/>
              <a:buFont typeface="Arial"/>
              <a:buChar char="»"/>
              <a:defRPr sz="1387"/>
            </a:lvl5pPr>
            <a:lvl6pPr marL="2743200" lvl="5" indent="-316674" algn="l">
              <a:lnSpc>
                <a:spcPct val="100000"/>
              </a:lnSpc>
              <a:spcBef>
                <a:spcPts val="277"/>
              </a:spcBef>
              <a:spcAft>
                <a:spcPts val="0"/>
              </a:spcAft>
              <a:buClr>
                <a:schemeClr val="dk1"/>
              </a:buClr>
              <a:buSzPts val="1387"/>
              <a:buFont typeface="Arial"/>
              <a:buChar char="»"/>
              <a:defRPr sz="1387"/>
            </a:lvl6pPr>
            <a:lvl7pPr marL="3200400" lvl="6" indent="-316674" algn="l">
              <a:lnSpc>
                <a:spcPct val="100000"/>
              </a:lnSpc>
              <a:spcBef>
                <a:spcPts val="277"/>
              </a:spcBef>
              <a:spcAft>
                <a:spcPts val="0"/>
              </a:spcAft>
              <a:buClr>
                <a:schemeClr val="dk1"/>
              </a:buClr>
              <a:buSzPts val="1387"/>
              <a:buFont typeface="Arial"/>
              <a:buChar char="»"/>
              <a:defRPr sz="1387"/>
            </a:lvl7pPr>
            <a:lvl8pPr marL="3657600" lvl="7" indent="-316674" algn="l">
              <a:lnSpc>
                <a:spcPct val="100000"/>
              </a:lnSpc>
              <a:spcBef>
                <a:spcPts val="277"/>
              </a:spcBef>
              <a:spcAft>
                <a:spcPts val="0"/>
              </a:spcAft>
              <a:buClr>
                <a:schemeClr val="dk1"/>
              </a:buClr>
              <a:buSzPts val="1387"/>
              <a:buFont typeface="Arial"/>
              <a:buChar char="»"/>
              <a:defRPr sz="1387"/>
            </a:lvl8pPr>
            <a:lvl9pPr marL="4114800" lvl="8" indent="-316674" algn="l">
              <a:lnSpc>
                <a:spcPct val="100000"/>
              </a:lnSpc>
              <a:spcBef>
                <a:spcPts val="277"/>
              </a:spcBef>
              <a:spcAft>
                <a:spcPts val="0"/>
              </a:spcAft>
              <a:buClr>
                <a:schemeClr val="dk1"/>
              </a:buClr>
              <a:buSzPts val="1387"/>
              <a:buFont typeface="Arial"/>
              <a:buChar char="»"/>
              <a:defRPr sz="1387"/>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0"/>
        <p:cNvGrpSpPr/>
        <p:nvPr/>
      </p:nvGrpSpPr>
      <p:grpSpPr>
        <a:xfrm>
          <a:off x="0" y="0"/>
          <a:ext cx="0" cy="0"/>
          <a:chOff x="0" y="0"/>
          <a:chExt cx="0" cy="0"/>
        </a:xfrm>
      </p:grpSpPr>
      <p:sp>
        <p:nvSpPr>
          <p:cNvPr id="131" name="Google Shape;131;p32"/>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3467103" y="21153441"/>
            <a:ext cx="37307839" cy="6537326"/>
          </a:xfrm>
          <a:prstGeom prst="rect">
            <a:avLst/>
          </a:prstGeom>
          <a:noFill/>
          <a:ln>
            <a:noFill/>
          </a:ln>
        </p:spPr>
        <p:txBody>
          <a:bodyPr spcFirstLastPara="1" wrap="square" lIns="76050" tIns="38000" rIns="76050" bIns="38000" anchor="t" anchorCtr="0">
            <a:noAutofit/>
          </a:bodyPr>
          <a:lstStyle>
            <a:lvl1pPr lvl="0" algn="l">
              <a:lnSpc>
                <a:spcPct val="100000"/>
              </a:lnSpc>
              <a:spcBef>
                <a:spcPts val="0"/>
              </a:spcBef>
              <a:spcAft>
                <a:spcPts val="0"/>
              </a:spcAft>
              <a:buSzPts val="1400"/>
              <a:buNone/>
              <a:defRPr sz="3520" b="1"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3467103" y="13952538"/>
            <a:ext cx="37307839" cy="7200900"/>
          </a:xfrm>
          <a:prstGeom prst="rect">
            <a:avLst/>
          </a:prstGeom>
          <a:noFill/>
          <a:ln>
            <a:noFill/>
          </a:ln>
        </p:spPr>
        <p:txBody>
          <a:bodyPr spcFirstLastPara="1" wrap="square" lIns="380325" tIns="380325" rIns="380325" bIns="380325" anchor="b" anchorCtr="0">
            <a:noAutofit/>
          </a:bodyPr>
          <a:lstStyle>
            <a:lvl1pPr marL="457200" lvl="0" indent="-228600" algn="l">
              <a:lnSpc>
                <a:spcPct val="100000"/>
              </a:lnSpc>
              <a:spcBef>
                <a:spcPts val="363"/>
              </a:spcBef>
              <a:spcAft>
                <a:spcPts val="0"/>
              </a:spcAft>
              <a:buClr>
                <a:schemeClr val="dk1"/>
              </a:buClr>
              <a:buSzPts val="1813"/>
              <a:buFont typeface="Arial"/>
              <a:buNone/>
              <a:defRPr sz="1812"/>
            </a:lvl1pPr>
            <a:lvl2pPr marL="914400" lvl="1" indent="-228600" algn="l">
              <a:lnSpc>
                <a:spcPct val="100000"/>
              </a:lnSpc>
              <a:spcBef>
                <a:spcPts val="320"/>
              </a:spcBef>
              <a:spcAft>
                <a:spcPts val="0"/>
              </a:spcAft>
              <a:buClr>
                <a:schemeClr val="dk1"/>
              </a:buClr>
              <a:buSzPts val="1600"/>
              <a:buFont typeface="Arial"/>
              <a:buNone/>
              <a:defRPr sz="1600"/>
            </a:lvl2pPr>
            <a:lvl3pPr marL="1371600" lvl="2" indent="-228600" algn="l">
              <a:lnSpc>
                <a:spcPct val="100000"/>
              </a:lnSpc>
              <a:spcBef>
                <a:spcPts val="277"/>
              </a:spcBef>
              <a:spcAft>
                <a:spcPts val="0"/>
              </a:spcAft>
              <a:buClr>
                <a:schemeClr val="dk1"/>
              </a:buClr>
              <a:buSzPts val="1387"/>
              <a:buFont typeface="Arial"/>
              <a:buNone/>
              <a:defRPr sz="1387"/>
            </a:lvl3pPr>
            <a:lvl4pPr marL="1828800" lvl="3" indent="-228600" algn="l">
              <a:lnSpc>
                <a:spcPct val="100000"/>
              </a:lnSpc>
              <a:spcBef>
                <a:spcPts val="256"/>
              </a:spcBef>
              <a:spcAft>
                <a:spcPts val="0"/>
              </a:spcAft>
              <a:buClr>
                <a:schemeClr val="dk1"/>
              </a:buClr>
              <a:buSzPts val="1280"/>
              <a:buFont typeface="Arial"/>
              <a:buNone/>
              <a:defRPr sz="1280"/>
            </a:lvl4pPr>
            <a:lvl5pPr marL="2286000" lvl="4" indent="-228600" algn="l">
              <a:lnSpc>
                <a:spcPct val="100000"/>
              </a:lnSpc>
              <a:spcBef>
                <a:spcPts val="256"/>
              </a:spcBef>
              <a:spcAft>
                <a:spcPts val="0"/>
              </a:spcAft>
              <a:buClr>
                <a:schemeClr val="dk1"/>
              </a:buClr>
              <a:buSzPts val="1280"/>
              <a:buFont typeface="Arial"/>
              <a:buNone/>
              <a:defRPr sz="1280"/>
            </a:lvl5pPr>
            <a:lvl6pPr marL="2743200" lvl="5" indent="-228600" algn="l">
              <a:lnSpc>
                <a:spcPct val="100000"/>
              </a:lnSpc>
              <a:spcBef>
                <a:spcPts val="256"/>
              </a:spcBef>
              <a:spcAft>
                <a:spcPts val="0"/>
              </a:spcAft>
              <a:buClr>
                <a:schemeClr val="dk1"/>
              </a:buClr>
              <a:buSzPts val="1280"/>
              <a:buFont typeface="Arial"/>
              <a:buNone/>
              <a:defRPr sz="1280"/>
            </a:lvl6pPr>
            <a:lvl7pPr marL="3200400" lvl="6" indent="-228600" algn="l">
              <a:lnSpc>
                <a:spcPct val="100000"/>
              </a:lnSpc>
              <a:spcBef>
                <a:spcPts val="256"/>
              </a:spcBef>
              <a:spcAft>
                <a:spcPts val="0"/>
              </a:spcAft>
              <a:buClr>
                <a:schemeClr val="dk1"/>
              </a:buClr>
              <a:buSzPts val="1280"/>
              <a:buFont typeface="Arial"/>
              <a:buNone/>
              <a:defRPr sz="1280"/>
            </a:lvl7pPr>
            <a:lvl8pPr marL="3657600" lvl="7" indent="-228600" algn="l">
              <a:lnSpc>
                <a:spcPct val="100000"/>
              </a:lnSpc>
              <a:spcBef>
                <a:spcPts val="256"/>
              </a:spcBef>
              <a:spcAft>
                <a:spcPts val="0"/>
              </a:spcAft>
              <a:buClr>
                <a:schemeClr val="dk1"/>
              </a:buClr>
              <a:buSzPts val="1280"/>
              <a:buFont typeface="Arial"/>
              <a:buNone/>
              <a:defRPr sz="1280"/>
            </a:lvl8pPr>
            <a:lvl9pPr marL="4114800" lvl="8" indent="-228600" algn="l">
              <a:lnSpc>
                <a:spcPct val="100000"/>
              </a:lnSpc>
              <a:spcBef>
                <a:spcPts val="256"/>
              </a:spcBef>
              <a:spcAft>
                <a:spcPts val="0"/>
              </a:spcAft>
              <a:buClr>
                <a:schemeClr val="dk1"/>
              </a:buClr>
              <a:buSzPts val="1280"/>
              <a:buFont typeface="Arial"/>
              <a:buNone/>
              <a:defRPr sz="1280"/>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3"/>
        <p:cNvGrpSpPr/>
        <p:nvPr/>
      </p:nvGrpSpPr>
      <p:grpSpPr>
        <a:xfrm>
          <a:off x="0" y="0"/>
          <a:ext cx="0" cy="0"/>
          <a:chOff x="0" y="0"/>
          <a:chExt cx="0" cy="0"/>
        </a:xfrm>
      </p:grpSpPr>
      <p:sp>
        <p:nvSpPr>
          <p:cNvPr id="134" name="Google Shape;134;p34"/>
          <p:cNvSpPr txBox="1">
            <a:spLocks noGrp="1"/>
          </p:cNvSpPr>
          <p:nvPr>
            <p:ph type="title"/>
          </p:nvPr>
        </p:nvSpPr>
        <p:spPr>
          <a:xfrm>
            <a:off x="2193926" y="1311276"/>
            <a:ext cx="14439900" cy="5576889"/>
          </a:xfrm>
          <a:prstGeom prst="rect">
            <a:avLst/>
          </a:prstGeom>
          <a:noFill/>
          <a:ln>
            <a:noFill/>
          </a:ln>
        </p:spPr>
        <p:txBody>
          <a:bodyPr spcFirstLastPara="1" wrap="square" lIns="76050" tIns="38000" rIns="76050" bIns="38000" anchor="b" anchorCtr="0">
            <a:noAutofit/>
          </a:bodyPr>
          <a:lstStyle>
            <a:lvl1pPr lvl="0" algn="l">
              <a:lnSpc>
                <a:spcPct val="100000"/>
              </a:lnSpc>
              <a:spcBef>
                <a:spcPts val="0"/>
              </a:spcBef>
              <a:spcAft>
                <a:spcPts val="0"/>
              </a:spcAft>
              <a:buSzPts val="1400"/>
              <a:buNone/>
              <a:defRPr sz="1812"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5" name="Google Shape;135;p34"/>
          <p:cNvSpPr txBox="1">
            <a:spLocks noGrp="1"/>
          </p:cNvSpPr>
          <p:nvPr>
            <p:ph type="body" idx="1"/>
          </p:nvPr>
        </p:nvSpPr>
        <p:spPr>
          <a:xfrm>
            <a:off x="17160875" y="1311276"/>
            <a:ext cx="24536399" cy="28093989"/>
          </a:xfrm>
          <a:prstGeom prst="rect">
            <a:avLst/>
          </a:prstGeom>
          <a:noFill/>
          <a:ln>
            <a:noFill/>
          </a:ln>
        </p:spPr>
        <p:txBody>
          <a:bodyPr spcFirstLastPara="1" wrap="square" lIns="380325" tIns="380325" rIns="380325" bIns="380325" anchor="t" anchorCtr="0">
            <a:noAutofit/>
          </a:bodyPr>
          <a:lstStyle>
            <a:lvl1pPr marL="457200" lvl="0" indent="-411480" algn="l">
              <a:lnSpc>
                <a:spcPct val="100000"/>
              </a:lnSpc>
              <a:spcBef>
                <a:spcPts val="576"/>
              </a:spcBef>
              <a:spcAft>
                <a:spcPts val="0"/>
              </a:spcAft>
              <a:buClr>
                <a:schemeClr val="dk1"/>
              </a:buClr>
              <a:buSzPts val="2880"/>
              <a:buFont typeface="Arial"/>
              <a:buChar char="•"/>
              <a:defRPr sz="2880"/>
            </a:lvl1pPr>
            <a:lvl2pPr marL="914400" lvl="1" indent="-384365" algn="l">
              <a:lnSpc>
                <a:spcPct val="100000"/>
              </a:lnSpc>
              <a:spcBef>
                <a:spcPts val="491"/>
              </a:spcBef>
              <a:spcAft>
                <a:spcPts val="0"/>
              </a:spcAft>
              <a:buClr>
                <a:schemeClr val="dk1"/>
              </a:buClr>
              <a:buSzPts val="2453"/>
              <a:buFont typeface="Arial"/>
              <a:buChar char="–"/>
              <a:defRPr sz="2453"/>
            </a:lvl2pPr>
            <a:lvl3pPr marL="1371600" lvl="2" indent="-364045" algn="l">
              <a:lnSpc>
                <a:spcPct val="100000"/>
              </a:lnSpc>
              <a:spcBef>
                <a:spcPts val="427"/>
              </a:spcBef>
              <a:spcAft>
                <a:spcPts val="0"/>
              </a:spcAft>
              <a:buClr>
                <a:schemeClr val="dk1"/>
              </a:buClr>
              <a:buSzPts val="2133"/>
              <a:buFont typeface="Arial"/>
              <a:buChar char="•"/>
              <a:defRPr sz="2133"/>
            </a:lvl3pPr>
            <a:lvl4pPr marL="1828800" lvl="3" indent="-343725" algn="l">
              <a:lnSpc>
                <a:spcPct val="100000"/>
              </a:lnSpc>
              <a:spcBef>
                <a:spcPts val="363"/>
              </a:spcBef>
              <a:spcAft>
                <a:spcPts val="0"/>
              </a:spcAft>
              <a:buClr>
                <a:schemeClr val="dk1"/>
              </a:buClr>
              <a:buSzPts val="1813"/>
              <a:buFont typeface="Arial"/>
              <a:buChar char="–"/>
              <a:defRPr sz="1812"/>
            </a:lvl4pPr>
            <a:lvl5pPr marL="2286000" lvl="4" indent="-343725" algn="l">
              <a:lnSpc>
                <a:spcPct val="100000"/>
              </a:lnSpc>
              <a:spcBef>
                <a:spcPts val="363"/>
              </a:spcBef>
              <a:spcAft>
                <a:spcPts val="0"/>
              </a:spcAft>
              <a:buClr>
                <a:schemeClr val="dk1"/>
              </a:buClr>
              <a:buSzPts val="1813"/>
              <a:buFont typeface="Arial"/>
              <a:buChar char="»"/>
              <a:defRPr sz="1812"/>
            </a:lvl5pPr>
            <a:lvl6pPr marL="2743200" lvl="5" indent="-343725" algn="l">
              <a:lnSpc>
                <a:spcPct val="100000"/>
              </a:lnSpc>
              <a:spcBef>
                <a:spcPts val="363"/>
              </a:spcBef>
              <a:spcAft>
                <a:spcPts val="0"/>
              </a:spcAft>
              <a:buClr>
                <a:schemeClr val="dk1"/>
              </a:buClr>
              <a:buSzPts val="1813"/>
              <a:buFont typeface="Arial"/>
              <a:buChar char="»"/>
              <a:defRPr sz="1812"/>
            </a:lvl6pPr>
            <a:lvl7pPr marL="3200400" lvl="6" indent="-343725" algn="l">
              <a:lnSpc>
                <a:spcPct val="100000"/>
              </a:lnSpc>
              <a:spcBef>
                <a:spcPts val="363"/>
              </a:spcBef>
              <a:spcAft>
                <a:spcPts val="0"/>
              </a:spcAft>
              <a:buClr>
                <a:schemeClr val="dk1"/>
              </a:buClr>
              <a:buSzPts val="1813"/>
              <a:buFont typeface="Arial"/>
              <a:buChar char="»"/>
              <a:defRPr sz="1812"/>
            </a:lvl7pPr>
            <a:lvl8pPr marL="3657600" lvl="7" indent="-343725" algn="l">
              <a:lnSpc>
                <a:spcPct val="100000"/>
              </a:lnSpc>
              <a:spcBef>
                <a:spcPts val="363"/>
              </a:spcBef>
              <a:spcAft>
                <a:spcPts val="0"/>
              </a:spcAft>
              <a:buClr>
                <a:schemeClr val="dk1"/>
              </a:buClr>
              <a:buSzPts val="1813"/>
              <a:buFont typeface="Arial"/>
              <a:buChar char="»"/>
              <a:defRPr sz="1812"/>
            </a:lvl8pPr>
            <a:lvl9pPr marL="4114800" lvl="8" indent="-343725" algn="l">
              <a:lnSpc>
                <a:spcPct val="100000"/>
              </a:lnSpc>
              <a:spcBef>
                <a:spcPts val="363"/>
              </a:spcBef>
              <a:spcAft>
                <a:spcPts val="0"/>
              </a:spcAft>
              <a:buClr>
                <a:schemeClr val="dk1"/>
              </a:buClr>
              <a:buSzPts val="1813"/>
              <a:buFont typeface="Arial"/>
              <a:buChar char="»"/>
              <a:defRPr sz="1812"/>
            </a:lvl9pPr>
          </a:lstStyle>
          <a:p>
            <a:endParaRPr/>
          </a:p>
        </p:txBody>
      </p:sp>
      <p:sp>
        <p:nvSpPr>
          <p:cNvPr id="136" name="Google Shape;136;p34"/>
          <p:cNvSpPr txBox="1">
            <a:spLocks noGrp="1"/>
          </p:cNvSpPr>
          <p:nvPr>
            <p:ph type="body" idx="2"/>
          </p:nvPr>
        </p:nvSpPr>
        <p:spPr>
          <a:xfrm>
            <a:off x="2193926" y="6888164"/>
            <a:ext cx="14439900" cy="22517100"/>
          </a:xfrm>
          <a:prstGeom prst="rect">
            <a:avLst/>
          </a:prstGeom>
          <a:noFill/>
          <a:ln>
            <a:noFill/>
          </a:ln>
        </p:spPr>
        <p:txBody>
          <a:bodyPr spcFirstLastPara="1" wrap="square" lIns="380325" tIns="380325" rIns="380325" bIns="380325" anchor="t" anchorCtr="0">
            <a:noAutofit/>
          </a:bodyPr>
          <a:lstStyle>
            <a:lvl1pPr marL="457200" lvl="0" indent="-228600" algn="l">
              <a:lnSpc>
                <a:spcPct val="100000"/>
              </a:lnSpc>
              <a:spcBef>
                <a:spcPts val="256"/>
              </a:spcBef>
              <a:spcAft>
                <a:spcPts val="0"/>
              </a:spcAft>
              <a:buClr>
                <a:schemeClr val="dk1"/>
              </a:buClr>
              <a:buSzPts val="1280"/>
              <a:buFont typeface="Arial"/>
              <a:buNone/>
              <a:defRPr sz="1280"/>
            </a:lvl1pPr>
            <a:lvl2pPr marL="914400" lvl="1" indent="-228600" algn="l">
              <a:lnSpc>
                <a:spcPct val="100000"/>
              </a:lnSpc>
              <a:spcBef>
                <a:spcPts val="213"/>
              </a:spcBef>
              <a:spcAft>
                <a:spcPts val="0"/>
              </a:spcAft>
              <a:buClr>
                <a:schemeClr val="dk1"/>
              </a:buClr>
              <a:buSzPts val="1067"/>
              <a:buFont typeface="Arial"/>
              <a:buNone/>
              <a:defRPr sz="1067"/>
            </a:lvl2pPr>
            <a:lvl3pPr marL="1371600" lvl="2" indent="-228600" algn="l">
              <a:lnSpc>
                <a:spcPct val="100000"/>
              </a:lnSpc>
              <a:spcBef>
                <a:spcPts val="171"/>
              </a:spcBef>
              <a:spcAft>
                <a:spcPts val="0"/>
              </a:spcAft>
              <a:buClr>
                <a:schemeClr val="dk1"/>
              </a:buClr>
              <a:buSzPts val="853"/>
              <a:buFont typeface="Arial"/>
              <a:buNone/>
              <a:defRPr sz="853"/>
            </a:lvl3pPr>
            <a:lvl4pPr marL="1828800" lvl="3" indent="-228600" algn="l">
              <a:lnSpc>
                <a:spcPct val="100000"/>
              </a:lnSpc>
              <a:spcBef>
                <a:spcPts val="149"/>
              </a:spcBef>
              <a:spcAft>
                <a:spcPts val="0"/>
              </a:spcAft>
              <a:buClr>
                <a:schemeClr val="dk1"/>
              </a:buClr>
              <a:buSzPts val="747"/>
              <a:buFont typeface="Arial"/>
              <a:buNone/>
              <a:defRPr sz="747"/>
            </a:lvl4pPr>
            <a:lvl5pPr marL="2286000" lvl="4" indent="-228600" algn="l">
              <a:lnSpc>
                <a:spcPct val="100000"/>
              </a:lnSpc>
              <a:spcBef>
                <a:spcPts val="149"/>
              </a:spcBef>
              <a:spcAft>
                <a:spcPts val="0"/>
              </a:spcAft>
              <a:buClr>
                <a:schemeClr val="dk1"/>
              </a:buClr>
              <a:buSzPts val="747"/>
              <a:buFont typeface="Arial"/>
              <a:buNone/>
              <a:defRPr sz="747"/>
            </a:lvl5pPr>
            <a:lvl6pPr marL="2743200" lvl="5" indent="-228600" algn="l">
              <a:lnSpc>
                <a:spcPct val="100000"/>
              </a:lnSpc>
              <a:spcBef>
                <a:spcPts val="149"/>
              </a:spcBef>
              <a:spcAft>
                <a:spcPts val="0"/>
              </a:spcAft>
              <a:buClr>
                <a:schemeClr val="dk1"/>
              </a:buClr>
              <a:buSzPts val="747"/>
              <a:buFont typeface="Arial"/>
              <a:buNone/>
              <a:defRPr sz="747"/>
            </a:lvl6pPr>
            <a:lvl7pPr marL="3200400" lvl="6" indent="-228600" algn="l">
              <a:lnSpc>
                <a:spcPct val="100000"/>
              </a:lnSpc>
              <a:spcBef>
                <a:spcPts val="149"/>
              </a:spcBef>
              <a:spcAft>
                <a:spcPts val="0"/>
              </a:spcAft>
              <a:buClr>
                <a:schemeClr val="dk1"/>
              </a:buClr>
              <a:buSzPts val="747"/>
              <a:buFont typeface="Arial"/>
              <a:buNone/>
              <a:defRPr sz="747"/>
            </a:lvl7pPr>
            <a:lvl8pPr marL="3657600" lvl="7" indent="-228600" algn="l">
              <a:lnSpc>
                <a:spcPct val="100000"/>
              </a:lnSpc>
              <a:spcBef>
                <a:spcPts val="149"/>
              </a:spcBef>
              <a:spcAft>
                <a:spcPts val="0"/>
              </a:spcAft>
              <a:buClr>
                <a:schemeClr val="dk1"/>
              </a:buClr>
              <a:buSzPts val="747"/>
              <a:buFont typeface="Arial"/>
              <a:buNone/>
              <a:defRPr sz="747"/>
            </a:lvl8pPr>
            <a:lvl9pPr marL="4114800" lvl="8" indent="-228600" algn="l">
              <a:lnSpc>
                <a:spcPct val="100000"/>
              </a:lnSpc>
              <a:spcBef>
                <a:spcPts val="149"/>
              </a:spcBef>
              <a:spcAft>
                <a:spcPts val="0"/>
              </a:spcAft>
              <a:buClr>
                <a:schemeClr val="dk1"/>
              </a:buClr>
              <a:buSzPts val="747"/>
              <a:buFont typeface="Arial"/>
              <a:buNone/>
              <a:defRPr sz="747"/>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37"/>
        <p:cNvGrpSpPr/>
        <p:nvPr/>
      </p:nvGrpSpPr>
      <p:grpSpPr>
        <a:xfrm>
          <a:off x="0" y="0"/>
          <a:ext cx="0" cy="0"/>
          <a:chOff x="0" y="0"/>
          <a:chExt cx="0" cy="0"/>
        </a:xfrm>
      </p:grpSpPr>
      <p:sp>
        <p:nvSpPr>
          <p:cNvPr id="138" name="Google Shape;138;p35"/>
          <p:cNvSpPr txBox="1">
            <a:spLocks noGrp="1"/>
          </p:cNvSpPr>
          <p:nvPr>
            <p:ph type="title"/>
          </p:nvPr>
        </p:nvSpPr>
        <p:spPr>
          <a:xfrm>
            <a:off x="8602664" y="23042566"/>
            <a:ext cx="26335038" cy="2720975"/>
          </a:xfrm>
          <a:prstGeom prst="rect">
            <a:avLst/>
          </a:prstGeom>
          <a:noFill/>
          <a:ln>
            <a:noFill/>
          </a:ln>
        </p:spPr>
        <p:txBody>
          <a:bodyPr spcFirstLastPara="1" wrap="square" lIns="76050" tIns="38000" rIns="76050" bIns="38000" anchor="b" anchorCtr="0">
            <a:noAutofit/>
          </a:bodyPr>
          <a:lstStyle>
            <a:lvl1pPr lvl="0" algn="l">
              <a:lnSpc>
                <a:spcPct val="100000"/>
              </a:lnSpc>
              <a:spcBef>
                <a:spcPts val="0"/>
              </a:spcBef>
              <a:spcAft>
                <a:spcPts val="0"/>
              </a:spcAft>
              <a:buSzPts val="1400"/>
              <a:buNone/>
              <a:defRPr sz="1812"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9" name="Google Shape;139;p35"/>
          <p:cNvSpPr>
            <a:spLocks noGrp="1"/>
          </p:cNvSpPr>
          <p:nvPr>
            <p:ph type="pic" idx="2"/>
          </p:nvPr>
        </p:nvSpPr>
        <p:spPr>
          <a:xfrm>
            <a:off x="8602664" y="2941640"/>
            <a:ext cx="26335038" cy="19750088"/>
          </a:xfrm>
          <a:prstGeom prst="rect">
            <a:avLst/>
          </a:prstGeom>
          <a:noFill/>
          <a:ln>
            <a:noFill/>
          </a:ln>
        </p:spPr>
        <p:txBody>
          <a:bodyPr spcFirstLastPara="1" wrap="square" lIns="380325" tIns="380325" rIns="380325" bIns="380325" anchor="t" anchorCtr="0">
            <a:noAutofit/>
          </a:bodyPr>
          <a:lstStyle>
            <a:lvl1pPr marR="0" lvl="0" algn="l" rtl="0">
              <a:lnSpc>
                <a:spcPct val="100000"/>
              </a:lnSpc>
              <a:spcBef>
                <a:spcPts val="576"/>
              </a:spcBef>
              <a:spcAft>
                <a:spcPts val="0"/>
              </a:spcAft>
              <a:buClr>
                <a:schemeClr val="dk1"/>
              </a:buClr>
              <a:buSzPts val="2880"/>
              <a:buFont typeface="Arial"/>
              <a:buNone/>
              <a:defRPr sz="2880" b="0" i="0" u="none" strike="noStrike" cap="none">
                <a:solidFill>
                  <a:schemeClr val="dk1"/>
                </a:solidFill>
                <a:latin typeface="Arial"/>
                <a:ea typeface="Arial"/>
                <a:cs typeface="Arial"/>
                <a:sym typeface="Arial"/>
              </a:defRPr>
            </a:lvl1pPr>
            <a:lvl2pPr marR="0" lvl="1" algn="l" rtl="0">
              <a:lnSpc>
                <a:spcPct val="100000"/>
              </a:lnSpc>
              <a:spcBef>
                <a:spcPts val="491"/>
              </a:spcBef>
              <a:spcAft>
                <a:spcPts val="0"/>
              </a:spcAft>
              <a:buClr>
                <a:schemeClr val="dk1"/>
              </a:buClr>
              <a:buSzPts val="2453"/>
              <a:buFont typeface="Arial"/>
              <a:buNone/>
              <a:defRPr sz="2453" b="0" i="0" u="none" strike="noStrike" cap="none">
                <a:solidFill>
                  <a:schemeClr val="dk1"/>
                </a:solidFill>
                <a:latin typeface="Arial"/>
                <a:ea typeface="Arial"/>
                <a:cs typeface="Arial"/>
                <a:sym typeface="Arial"/>
              </a:defRPr>
            </a:lvl2pPr>
            <a:lvl3pPr marR="0" lvl="2" algn="l" rtl="0">
              <a:lnSpc>
                <a:spcPct val="100000"/>
              </a:lnSpc>
              <a:spcBef>
                <a:spcPts val="427"/>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3pPr>
            <a:lvl4pPr marR="0" lvl="3"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4pPr>
            <a:lvl5pPr marR="0" lvl="4"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5pPr>
            <a:lvl6pPr marR="0" lvl="5"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6pPr>
            <a:lvl7pPr marR="0" lvl="6"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7pPr>
            <a:lvl8pPr marR="0" lvl="7"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8pPr>
            <a:lvl9pPr marR="0" lvl="8"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9pPr>
          </a:lstStyle>
          <a:p>
            <a:endParaRPr/>
          </a:p>
        </p:txBody>
      </p:sp>
      <p:sp>
        <p:nvSpPr>
          <p:cNvPr id="140" name="Google Shape;140;p35"/>
          <p:cNvSpPr txBox="1">
            <a:spLocks noGrp="1"/>
          </p:cNvSpPr>
          <p:nvPr>
            <p:ph type="body" idx="1"/>
          </p:nvPr>
        </p:nvSpPr>
        <p:spPr>
          <a:xfrm>
            <a:off x="8602664" y="25763541"/>
            <a:ext cx="26335038" cy="3862388"/>
          </a:xfrm>
          <a:prstGeom prst="rect">
            <a:avLst/>
          </a:prstGeom>
          <a:noFill/>
          <a:ln>
            <a:noFill/>
          </a:ln>
        </p:spPr>
        <p:txBody>
          <a:bodyPr spcFirstLastPara="1" wrap="square" lIns="380325" tIns="380325" rIns="380325" bIns="380325" anchor="t" anchorCtr="0">
            <a:noAutofit/>
          </a:bodyPr>
          <a:lstStyle>
            <a:lvl1pPr marL="457200" lvl="0" indent="-228600" algn="l">
              <a:lnSpc>
                <a:spcPct val="100000"/>
              </a:lnSpc>
              <a:spcBef>
                <a:spcPts val="256"/>
              </a:spcBef>
              <a:spcAft>
                <a:spcPts val="0"/>
              </a:spcAft>
              <a:buClr>
                <a:schemeClr val="dk1"/>
              </a:buClr>
              <a:buSzPts val="1280"/>
              <a:buFont typeface="Arial"/>
              <a:buNone/>
              <a:defRPr sz="1280"/>
            </a:lvl1pPr>
            <a:lvl2pPr marL="914400" lvl="1" indent="-228600" algn="l">
              <a:lnSpc>
                <a:spcPct val="100000"/>
              </a:lnSpc>
              <a:spcBef>
                <a:spcPts val="213"/>
              </a:spcBef>
              <a:spcAft>
                <a:spcPts val="0"/>
              </a:spcAft>
              <a:buClr>
                <a:schemeClr val="dk1"/>
              </a:buClr>
              <a:buSzPts val="1067"/>
              <a:buFont typeface="Arial"/>
              <a:buNone/>
              <a:defRPr sz="1067"/>
            </a:lvl2pPr>
            <a:lvl3pPr marL="1371600" lvl="2" indent="-228600" algn="l">
              <a:lnSpc>
                <a:spcPct val="100000"/>
              </a:lnSpc>
              <a:spcBef>
                <a:spcPts val="171"/>
              </a:spcBef>
              <a:spcAft>
                <a:spcPts val="0"/>
              </a:spcAft>
              <a:buClr>
                <a:schemeClr val="dk1"/>
              </a:buClr>
              <a:buSzPts val="853"/>
              <a:buFont typeface="Arial"/>
              <a:buNone/>
              <a:defRPr sz="853"/>
            </a:lvl3pPr>
            <a:lvl4pPr marL="1828800" lvl="3" indent="-228600" algn="l">
              <a:lnSpc>
                <a:spcPct val="100000"/>
              </a:lnSpc>
              <a:spcBef>
                <a:spcPts val="149"/>
              </a:spcBef>
              <a:spcAft>
                <a:spcPts val="0"/>
              </a:spcAft>
              <a:buClr>
                <a:schemeClr val="dk1"/>
              </a:buClr>
              <a:buSzPts val="747"/>
              <a:buFont typeface="Arial"/>
              <a:buNone/>
              <a:defRPr sz="747"/>
            </a:lvl4pPr>
            <a:lvl5pPr marL="2286000" lvl="4" indent="-228600" algn="l">
              <a:lnSpc>
                <a:spcPct val="100000"/>
              </a:lnSpc>
              <a:spcBef>
                <a:spcPts val="149"/>
              </a:spcBef>
              <a:spcAft>
                <a:spcPts val="0"/>
              </a:spcAft>
              <a:buClr>
                <a:schemeClr val="dk1"/>
              </a:buClr>
              <a:buSzPts val="747"/>
              <a:buFont typeface="Arial"/>
              <a:buNone/>
              <a:defRPr sz="747"/>
            </a:lvl5pPr>
            <a:lvl6pPr marL="2743200" lvl="5" indent="-228600" algn="l">
              <a:lnSpc>
                <a:spcPct val="100000"/>
              </a:lnSpc>
              <a:spcBef>
                <a:spcPts val="149"/>
              </a:spcBef>
              <a:spcAft>
                <a:spcPts val="0"/>
              </a:spcAft>
              <a:buClr>
                <a:schemeClr val="dk1"/>
              </a:buClr>
              <a:buSzPts val="747"/>
              <a:buFont typeface="Arial"/>
              <a:buNone/>
              <a:defRPr sz="747"/>
            </a:lvl6pPr>
            <a:lvl7pPr marL="3200400" lvl="6" indent="-228600" algn="l">
              <a:lnSpc>
                <a:spcPct val="100000"/>
              </a:lnSpc>
              <a:spcBef>
                <a:spcPts val="149"/>
              </a:spcBef>
              <a:spcAft>
                <a:spcPts val="0"/>
              </a:spcAft>
              <a:buClr>
                <a:schemeClr val="dk1"/>
              </a:buClr>
              <a:buSzPts val="747"/>
              <a:buFont typeface="Arial"/>
              <a:buNone/>
              <a:defRPr sz="747"/>
            </a:lvl7pPr>
            <a:lvl8pPr marL="3657600" lvl="7" indent="-228600" algn="l">
              <a:lnSpc>
                <a:spcPct val="100000"/>
              </a:lnSpc>
              <a:spcBef>
                <a:spcPts val="149"/>
              </a:spcBef>
              <a:spcAft>
                <a:spcPts val="0"/>
              </a:spcAft>
              <a:buClr>
                <a:schemeClr val="dk1"/>
              </a:buClr>
              <a:buSzPts val="747"/>
              <a:buFont typeface="Arial"/>
              <a:buNone/>
              <a:defRPr sz="747"/>
            </a:lvl8pPr>
            <a:lvl9pPr marL="4114800" lvl="8" indent="-228600" algn="l">
              <a:lnSpc>
                <a:spcPct val="100000"/>
              </a:lnSpc>
              <a:spcBef>
                <a:spcPts val="149"/>
              </a:spcBef>
              <a:spcAft>
                <a:spcPts val="0"/>
              </a:spcAft>
              <a:buClr>
                <a:schemeClr val="dk1"/>
              </a:buClr>
              <a:buSzPts val="747"/>
              <a:buFont typeface="Arial"/>
              <a:buNone/>
              <a:defRPr sz="747"/>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1"/>
        <p:cNvGrpSpPr/>
        <p:nvPr/>
      </p:nvGrpSpPr>
      <p:grpSpPr>
        <a:xfrm>
          <a:off x="0" y="0"/>
          <a:ext cx="0" cy="0"/>
          <a:chOff x="0" y="0"/>
          <a:chExt cx="0" cy="0"/>
        </a:xfrm>
      </p:grpSpPr>
      <p:sp>
        <p:nvSpPr>
          <p:cNvPr id="142" name="Google Shape;142;p36"/>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3" name="Google Shape;143;p36"/>
          <p:cNvSpPr txBox="1">
            <a:spLocks noGrp="1"/>
          </p:cNvSpPr>
          <p:nvPr>
            <p:ph type="body" idx="1"/>
          </p:nvPr>
        </p:nvSpPr>
        <p:spPr>
          <a:xfrm rot="5400000">
            <a:off x="8507733" y="-2175511"/>
            <a:ext cx="26563319" cy="42191940"/>
          </a:xfrm>
          <a:prstGeom prst="rect">
            <a:avLst/>
          </a:prstGeom>
          <a:noFill/>
          <a:ln>
            <a:noFill/>
          </a:ln>
        </p:spPr>
        <p:txBody>
          <a:bodyPr spcFirstLastPara="1" wrap="square" lIns="380325" tIns="380325" rIns="380325" bIns="380325"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4"/>
        <p:cNvGrpSpPr/>
        <p:nvPr/>
      </p:nvGrpSpPr>
      <p:grpSpPr>
        <a:xfrm>
          <a:off x="0" y="0"/>
          <a:ext cx="0" cy="0"/>
          <a:chOff x="0" y="0"/>
          <a:chExt cx="0" cy="0"/>
        </a:xfrm>
      </p:grpSpPr>
      <p:sp>
        <p:nvSpPr>
          <p:cNvPr id="145" name="Google Shape;145;p37"/>
          <p:cNvSpPr txBox="1">
            <a:spLocks noGrp="1"/>
          </p:cNvSpPr>
          <p:nvPr>
            <p:ph type="title"/>
          </p:nvPr>
        </p:nvSpPr>
        <p:spPr>
          <a:xfrm rot="5400000">
            <a:off x="22146421" y="11464133"/>
            <a:ext cx="30929263" cy="10547351"/>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6" name="Google Shape;146;p37"/>
          <p:cNvSpPr txBox="1">
            <a:spLocks noGrp="1"/>
          </p:cNvSpPr>
          <p:nvPr>
            <p:ph type="body" idx="1"/>
          </p:nvPr>
        </p:nvSpPr>
        <p:spPr>
          <a:xfrm rot="5400000">
            <a:off x="974727" y="992189"/>
            <a:ext cx="30929263" cy="31491240"/>
          </a:xfrm>
          <a:prstGeom prst="rect">
            <a:avLst/>
          </a:prstGeom>
          <a:noFill/>
          <a:ln>
            <a:noFill/>
          </a:ln>
        </p:spPr>
        <p:txBody>
          <a:bodyPr spcFirstLastPara="1" wrap="square" lIns="380325" tIns="380325" rIns="380325" bIns="380325"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2" name="Google Shape;32;p6"/>
          <p:cNvSpPr txBox="1">
            <a:spLocks noGrp="1"/>
          </p:cNvSpPr>
          <p:nvPr>
            <p:ph type="body" idx="1"/>
          </p:nvPr>
        </p:nvSpPr>
        <p:spPr>
          <a:xfrm>
            <a:off x="693739" y="5638802"/>
            <a:ext cx="4910137" cy="26563637"/>
          </a:xfrm>
          <a:prstGeom prst="rect">
            <a:avLst/>
          </a:prstGeom>
          <a:noFill/>
          <a:ln>
            <a:noFill/>
          </a:ln>
        </p:spPr>
        <p:txBody>
          <a:bodyPr spcFirstLastPara="1" wrap="square" lIns="380325" tIns="380325" rIns="380325" bIns="380325" anchor="t" anchorCtr="0">
            <a:noAutofit/>
          </a:bodyPr>
          <a:lstStyle>
            <a:lvl1pPr marL="457200" lvl="0" indent="-384365" algn="l">
              <a:lnSpc>
                <a:spcPct val="100000"/>
              </a:lnSpc>
              <a:spcBef>
                <a:spcPts val="491"/>
              </a:spcBef>
              <a:spcAft>
                <a:spcPts val="0"/>
              </a:spcAft>
              <a:buClr>
                <a:schemeClr val="dk1"/>
              </a:buClr>
              <a:buSzPts val="2453"/>
              <a:buFont typeface="Arial"/>
              <a:buChar char="•"/>
              <a:defRPr sz="2453"/>
            </a:lvl1pPr>
            <a:lvl2pPr marL="914400" lvl="1" indent="-364045" algn="l">
              <a:lnSpc>
                <a:spcPct val="100000"/>
              </a:lnSpc>
              <a:spcBef>
                <a:spcPts val="427"/>
              </a:spcBef>
              <a:spcAft>
                <a:spcPts val="0"/>
              </a:spcAft>
              <a:buClr>
                <a:schemeClr val="dk1"/>
              </a:buClr>
              <a:buSzPts val="2133"/>
              <a:buFont typeface="Arial"/>
              <a:buChar char="–"/>
              <a:defRPr sz="2133"/>
            </a:lvl2pPr>
            <a:lvl3pPr marL="1371600" lvl="2" indent="-343725" algn="l">
              <a:lnSpc>
                <a:spcPct val="100000"/>
              </a:lnSpc>
              <a:spcBef>
                <a:spcPts val="363"/>
              </a:spcBef>
              <a:spcAft>
                <a:spcPts val="0"/>
              </a:spcAft>
              <a:buClr>
                <a:schemeClr val="dk1"/>
              </a:buClr>
              <a:buSzPts val="1813"/>
              <a:buFont typeface="Arial"/>
              <a:buChar char="•"/>
              <a:defRPr sz="1812"/>
            </a:lvl3pPr>
            <a:lvl4pPr marL="1828800" lvl="3" indent="-330200" algn="l">
              <a:lnSpc>
                <a:spcPct val="100000"/>
              </a:lnSpc>
              <a:spcBef>
                <a:spcPts val="320"/>
              </a:spcBef>
              <a:spcAft>
                <a:spcPts val="0"/>
              </a:spcAft>
              <a:buClr>
                <a:schemeClr val="dk1"/>
              </a:buClr>
              <a:buSzPts val="1600"/>
              <a:buFont typeface="Arial"/>
              <a:buChar char="–"/>
              <a:defRPr sz="1600"/>
            </a:lvl4pPr>
            <a:lvl5pPr marL="2286000" lvl="4" indent="-330200" algn="l">
              <a:lnSpc>
                <a:spcPct val="100000"/>
              </a:lnSpc>
              <a:spcBef>
                <a:spcPts val="320"/>
              </a:spcBef>
              <a:spcAft>
                <a:spcPts val="0"/>
              </a:spcAft>
              <a:buClr>
                <a:schemeClr val="dk1"/>
              </a:buClr>
              <a:buSzPts val="1600"/>
              <a:buFont typeface="Arial"/>
              <a:buChar char="»"/>
              <a:defRPr sz="1600"/>
            </a:lvl5pPr>
            <a:lvl6pPr marL="2743200" lvl="5" indent="-330200" algn="l">
              <a:lnSpc>
                <a:spcPct val="100000"/>
              </a:lnSpc>
              <a:spcBef>
                <a:spcPts val="320"/>
              </a:spcBef>
              <a:spcAft>
                <a:spcPts val="0"/>
              </a:spcAft>
              <a:buClr>
                <a:schemeClr val="dk1"/>
              </a:buClr>
              <a:buSzPts val="1600"/>
              <a:buFont typeface="Arial"/>
              <a:buChar char="»"/>
              <a:defRPr sz="1600"/>
            </a:lvl6pPr>
            <a:lvl7pPr marL="3200400" lvl="6" indent="-330200" algn="l">
              <a:lnSpc>
                <a:spcPct val="100000"/>
              </a:lnSpc>
              <a:spcBef>
                <a:spcPts val="320"/>
              </a:spcBef>
              <a:spcAft>
                <a:spcPts val="0"/>
              </a:spcAft>
              <a:buClr>
                <a:schemeClr val="dk1"/>
              </a:buClr>
              <a:buSzPts val="1600"/>
              <a:buFont typeface="Arial"/>
              <a:buChar char="»"/>
              <a:defRPr sz="1600"/>
            </a:lvl7pPr>
            <a:lvl8pPr marL="3657600" lvl="7" indent="-330200" algn="l">
              <a:lnSpc>
                <a:spcPct val="100000"/>
              </a:lnSpc>
              <a:spcBef>
                <a:spcPts val="320"/>
              </a:spcBef>
              <a:spcAft>
                <a:spcPts val="0"/>
              </a:spcAft>
              <a:buClr>
                <a:schemeClr val="dk1"/>
              </a:buClr>
              <a:buSzPts val="1600"/>
              <a:buFont typeface="Arial"/>
              <a:buChar char="»"/>
              <a:defRPr sz="1600"/>
            </a:lvl8pPr>
            <a:lvl9pPr marL="4114800" lvl="8" indent="-330200" algn="l">
              <a:lnSpc>
                <a:spcPct val="100000"/>
              </a:lnSpc>
              <a:spcBef>
                <a:spcPts val="320"/>
              </a:spcBef>
              <a:spcAft>
                <a:spcPts val="0"/>
              </a:spcAft>
              <a:buClr>
                <a:schemeClr val="dk1"/>
              </a:buClr>
              <a:buSzPts val="1600"/>
              <a:buFont typeface="Arial"/>
              <a:buChar char="»"/>
              <a:defRPr sz="1600"/>
            </a:lvl9pPr>
          </a:lstStyle>
          <a:p>
            <a:endParaRPr/>
          </a:p>
        </p:txBody>
      </p:sp>
      <p:sp>
        <p:nvSpPr>
          <p:cNvPr id="33" name="Google Shape;33;p6"/>
          <p:cNvSpPr txBox="1">
            <a:spLocks noGrp="1"/>
          </p:cNvSpPr>
          <p:nvPr>
            <p:ph type="body" idx="2"/>
          </p:nvPr>
        </p:nvSpPr>
        <p:spPr>
          <a:xfrm>
            <a:off x="5756275" y="5638802"/>
            <a:ext cx="4911725" cy="26563637"/>
          </a:xfrm>
          <a:prstGeom prst="rect">
            <a:avLst/>
          </a:prstGeom>
          <a:noFill/>
          <a:ln>
            <a:noFill/>
          </a:ln>
        </p:spPr>
        <p:txBody>
          <a:bodyPr spcFirstLastPara="1" wrap="square" lIns="380325" tIns="380325" rIns="380325" bIns="380325" anchor="t" anchorCtr="0">
            <a:noAutofit/>
          </a:bodyPr>
          <a:lstStyle>
            <a:lvl1pPr marL="457200" lvl="0" indent="-384365" algn="l">
              <a:lnSpc>
                <a:spcPct val="100000"/>
              </a:lnSpc>
              <a:spcBef>
                <a:spcPts val="491"/>
              </a:spcBef>
              <a:spcAft>
                <a:spcPts val="0"/>
              </a:spcAft>
              <a:buClr>
                <a:schemeClr val="dk1"/>
              </a:buClr>
              <a:buSzPts val="2453"/>
              <a:buFont typeface="Arial"/>
              <a:buChar char="•"/>
              <a:defRPr sz="2453"/>
            </a:lvl1pPr>
            <a:lvl2pPr marL="914400" lvl="1" indent="-364045" algn="l">
              <a:lnSpc>
                <a:spcPct val="100000"/>
              </a:lnSpc>
              <a:spcBef>
                <a:spcPts val="427"/>
              </a:spcBef>
              <a:spcAft>
                <a:spcPts val="0"/>
              </a:spcAft>
              <a:buClr>
                <a:schemeClr val="dk1"/>
              </a:buClr>
              <a:buSzPts val="2133"/>
              <a:buFont typeface="Arial"/>
              <a:buChar char="–"/>
              <a:defRPr sz="2133"/>
            </a:lvl2pPr>
            <a:lvl3pPr marL="1371600" lvl="2" indent="-343725" algn="l">
              <a:lnSpc>
                <a:spcPct val="100000"/>
              </a:lnSpc>
              <a:spcBef>
                <a:spcPts val="363"/>
              </a:spcBef>
              <a:spcAft>
                <a:spcPts val="0"/>
              </a:spcAft>
              <a:buClr>
                <a:schemeClr val="dk1"/>
              </a:buClr>
              <a:buSzPts val="1813"/>
              <a:buFont typeface="Arial"/>
              <a:buChar char="•"/>
              <a:defRPr sz="1812"/>
            </a:lvl3pPr>
            <a:lvl4pPr marL="1828800" lvl="3" indent="-330200" algn="l">
              <a:lnSpc>
                <a:spcPct val="100000"/>
              </a:lnSpc>
              <a:spcBef>
                <a:spcPts val="320"/>
              </a:spcBef>
              <a:spcAft>
                <a:spcPts val="0"/>
              </a:spcAft>
              <a:buClr>
                <a:schemeClr val="dk1"/>
              </a:buClr>
              <a:buSzPts val="1600"/>
              <a:buFont typeface="Arial"/>
              <a:buChar char="–"/>
              <a:defRPr sz="1600"/>
            </a:lvl4pPr>
            <a:lvl5pPr marL="2286000" lvl="4" indent="-330200" algn="l">
              <a:lnSpc>
                <a:spcPct val="100000"/>
              </a:lnSpc>
              <a:spcBef>
                <a:spcPts val="320"/>
              </a:spcBef>
              <a:spcAft>
                <a:spcPts val="0"/>
              </a:spcAft>
              <a:buClr>
                <a:schemeClr val="dk1"/>
              </a:buClr>
              <a:buSzPts val="1600"/>
              <a:buFont typeface="Arial"/>
              <a:buChar char="»"/>
              <a:defRPr sz="1600"/>
            </a:lvl5pPr>
            <a:lvl6pPr marL="2743200" lvl="5" indent="-330200" algn="l">
              <a:lnSpc>
                <a:spcPct val="100000"/>
              </a:lnSpc>
              <a:spcBef>
                <a:spcPts val="320"/>
              </a:spcBef>
              <a:spcAft>
                <a:spcPts val="0"/>
              </a:spcAft>
              <a:buClr>
                <a:schemeClr val="dk1"/>
              </a:buClr>
              <a:buSzPts val="1600"/>
              <a:buFont typeface="Arial"/>
              <a:buChar char="»"/>
              <a:defRPr sz="1600"/>
            </a:lvl6pPr>
            <a:lvl7pPr marL="3200400" lvl="6" indent="-330200" algn="l">
              <a:lnSpc>
                <a:spcPct val="100000"/>
              </a:lnSpc>
              <a:spcBef>
                <a:spcPts val="320"/>
              </a:spcBef>
              <a:spcAft>
                <a:spcPts val="0"/>
              </a:spcAft>
              <a:buClr>
                <a:schemeClr val="dk1"/>
              </a:buClr>
              <a:buSzPts val="1600"/>
              <a:buFont typeface="Arial"/>
              <a:buChar char="»"/>
              <a:defRPr sz="1600"/>
            </a:lvl7pPr>
            <a:lvl8pPr marL="3657600" lvl="7" indent="-330200" algn="l">
              <a:lnSpc>
                <a:spcPct val="100000"/>
              </a:lnSpc>
              <a:spcBef>
                <a:spcPts val="320"/>
              </a:spcBef>
              <a:spcAft>
                <a:spcPts val="0"/>
              </a:spcAft>
              <a:buClr>
                <a:schemeClr val="dk1"/>
              </a:buClr>
              <a:buSzPts val="1600"/>
              <a:buFont typeface="Arial"/>
              <a:buChar char="»"/>
              <a:defRPr sz="1600"/>
            </a:lvl8pPr>
            <a:lvl9pPr marL="4114800" lvl="8" indent="-330200" algn="l">
              <a:lnSpc>
                <a:spcPct val="100000"/>
              </a:lnSpc>
              <a:spcBef>
                <a:spcPts val="320"/>
              </a:spcBef>
              <a:spcAft>
                <a:spcPts val="0"/>
              </a:spcAft>
              <a:buClr>
                <a:schemeClr val="dk1"/>
              </a:buClr>
              <a:buSzPts val="1600"/>
              <a:buFont typeface="Arial"/>
              <a:buChar char="»"/>
              <a:defRPr sz="1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2193926" y="1317626"/>
            <a:ext cx="39503351" cy="548640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6" name="Google Shape;36;p7"/>
          <p:cNvSpPr txBox="1">
            <a:spLocks noGrp="1"/>
          </p:cNvSpPr>
          <p:nvPr>
            <p:ph type="body" idx="1"/>
          </p:nvPr>
        </p:nvSpPr>
        <p:spPr>
          <a:xfrm>
            <a:off x="2193926" y="7369178"/>
            <a:ext cx="19392900" cy="3070226"/>
          </a:xfrm>
          <a:prstGeom prst="rect">
            <a:avLst/>
          </a:prstGeom>
          <a:noFill/>
          <a:ln>
            <a:noFill/>
          </a:ln>
        </p:spPr>
        <p:txBody>
          <a:bodyPr spcFirstLastPara="1" wrap="square" lIns="380325" tIns="380325" rIns="380325" bIns="380325" anchor="b" anchorCtr="0">
            <a:noAutofit/>
          </a:bodyPr>
          <a:lstStyle>
            <a:lvl1pPr marL="457200" lvl="0" indent="-228600" algn="l">
              <a:lnSpc>
                <a:spcPct val="100000"/>
              </a:lnSpc>
              <a:spcBef>
                <a:spcPts val="427"/>
              </a:spcBef>
              <a:spcAft>
                <a:spcPts val="0"/>
              </a:spcAft>
              <a:buClr>
                <a:schemeClr val="dk1"/>
              </a:buClr>
              <a:buSzPts val="2133"/>
              <a:buFont typeface="Arial"/>
              <a:buNone/>
              <a:defRPr sz="2133" b="1"/>
            </a:lvl1pPr>
            <a:lvl2pPr marL="914400" lvl="1" indent="-228600" algn="l">
              <a:lnSpc>
                <a:spcPct val="100000"/>
              </a:lnSpc>
              <a:spcBef>
                <a:spcPts val="363"/>
              </a:spcBef>
              <a:spcAft>
                <a:spcPts val="0"/>
              </a:spcAft>
              <a:buClr>
                <a:schemeClr val="dk1"/>
              </a:buClr>
              <a:buSzPts val="1813"/>
              <a:buFont typeface="Arial"/>
              <a:buNone/>
              <a:defRPr sz="1812" b="1"/>
            </a:lvl2pPr>
            <a:lvl3pPr marL="1371600" lvl="2" indent="-228600" algn="l">
              <a:lnSpc>
                <a:spcPct val="100000"/>
              </a:lnSpc>
              <a:spcBef>
                <a:spcPts val="320"/>
              </a:spcBef>
              <a:spcAft>
                <a:spcPts val="0"/>
              </a:spcAft>
              <a:buClr>
                <a:schemeClr val="dk1"/>
              </a:buClr>
              <a:buSzPts val="1600"/>
              <a:buFont typeface="Arial"/>
              <a:buNone/>
              <a:defRPr sz="1600" b="1"/>
            </a:lvl3pPr>
            <a:lvl4pPr marL="1828800" lvl="3" indent="-228600" algn="l">
              <a:lnSpc>
                <a:spcPct val="100000"/>
              </a:lnSpc>
              <a:spcBef>
                <a:spcPts val="277"/>
              </a:spcBef>
              <a:spcAft>
                <a:spcPts val="0"/>
              </a:spcAft>
              <a:buClr>
                <a:schemeClr val="dk1"/>
              </a:buClr>
              <a:buSzPts val="1387"/>
              <a:buFont typeface="Arial"/>
              <a:buNone/>
              <a:defRPr sz="1387" b="1"/>
            </a:lvl4pPr>
            <a:lvl5pPr marL="2286000" lvl="4" indent="-228600" algn="l">
              <a:lnSpc>
                <a:spcPct val="100000"/>
              </a:lnSpc>
              <a:spcBef>
                <a:spcPts val="277"/>
              </a:spcBef>
              <a:spcAft>
                <a:spcPts val="0"/>
              </a:spcAft>
              <a:buClr>
                <a:schemeClr val="dk1"/>
              </a:buClr>
              <a:buSzPts val="1387"/>
              <a:buFont typeface="Arial"/>
              <a:buNone/>
              <a:defRPr sz="1387" b="1"/>
            </a:lvl5pPr>
            <a:lvl6pPr marL="2743200" lvl="5" indent="-228600" algn="l">
              <a:lnSpc>
                <a:spcPct val="100000"/>
              </a:lnSpc>
              <a:spcBef>
                <a:spcPts val="277"/>
              </a:spcBef>
              <a:spcAft>
                <a:spcPts val="0"/>
              </a:spcAft>
              <a:buClr>
                <a:schemeClr val="dk1"/>
              </a:buClr>
              <a:buSzPts val="1387"/>
              <a:buFont typeface="Arial"/>
              <a:buNone/>
              <a:defRPr sz="1387" b="1"/>
            </a:lvl6pPr>
            <a:lvl7pPr marL="3200400" lvl="6" indent="-228600" algn="l">
              <a:lnSpc>
                <a:spcPct val="100000"/>
              </a:lnSpc>
              <a:spcBef>
                <a:spcPts val="277"/>
              </a:spcBef>
              <a:spcAft>
                <a:spcPts val="0"/>
              </a:spcAft>
              <a:buClr>
                <a:schemeClr val="dk1"/>
              </a:buClr>
              <a:buSzPts val="1387"/>
              <a:buFont typeface="Arial"/>
              <a:buNone/>
              <a:defRPr sz="1387" b="1"/>
            </a:lvl7pPr>
            <a:lvl8pPr marL="3657600" lvl="7" indent="-228600" algn="l">
              <a:lnSpc>
                <a:spcPct val="100000"/>
              </a:lnSpc>
              <a:spcBef>
                <a:spcPts val="277"/>
              </a:spcBef>
              <a:spcAft>
                <a:spcPts val="0"/>
              </a:spcAft>
              <a:buClr>
                <a:schemeClr val="dk1"/>
              </a:buClr>
              <a:buSzPts val="1387"/>
              <a:buFont typeface="Arial"/>
              <a:buNone/>
              <a:defRPr sz="1387" b="1"/>
            </a:lvl8pPr>
            <a:lvl9pPr marL="4114800" lvl="8" indent="-228600" algn="l">
              <a:lnSpc>
                <a:spcPct val="100000"/>
              </a:lnSpc>
              <a:spcBef>
                <a:spcPts val="277"/>
              </a:spcBef>
              <a:spcAft>
                <a:spcPts val="0"/>
              </a:spcAft>
              <a:buClr>
                <a:schemeClr val="dk1"/>
              </a:buClr>
              <a:buSzPts val="1387"/>
              <a:buFont typeface="Arial"/>
              <a:buNone/>
              <a:defRPr sz="1387" b="1"/>
            </a:lvl9pPr>
          </a:lstStyle>
          <a:p>
            <a:endParaRPr/>
          </a:p>
        </p:txBody>
      </p:sp>
      <p:sp>
        <p:nvSpPr>
          <p:cNvPr id="37" name="Google Shape;37;p7"/>
          <p:cNvSpPr txBox="1">
            <a:spLocks noGrp="1"/>
          </p:cNvSpPr>
          <p:nvPr>
            <p:ph type="body" idx="2"/>
          </p:nvPr>
        </p:nvSpPr>
        <p:spPr>
          <a:xfrm>
            <a:off x="2193926" y="10439402"/>
            <a:ext cx="19392900" cy="18965864"/>
          </a:xfrm>
          <a:prstGeom prst="rect">
            <a:avLst/>
          </a:prstGeom>
          <a:noFill/>
          <a:ln>
            <a:noFill/>
          </a:ln>
        </p:spPr>
        <p:txBody>
          <a:bodyPr spcFirstLastPara="1" wrap="square" lIns="380325" tIns="380325" rIns="380325" bIns="380325" anchor="t" anchorCtr="0">
            <a:noAutofit/>
          </a:bodyPr>
          <a:lstStyle>
            <a:lvl1pPr marL="457200" lvl="0" indent="-364045" algn="l">
              <a:lnSpc>
                <a:spcPct val="100000"/>
              </a:lnSpc>
              <a:spcBef>
                <a:spcPts val="427"/>
              </a:spcBef>
              <a:spcAft>
                <a:spcPts val="0"/>
              </a:spcAft>
              <a:buClr>
                <a:schemeClr val="dk1"/>
              </a:buClr>
              <a:buSzPts val="2133"/>
              <a:buFont typeface="Arial"/>
              <a:buChar char="•"/>
              <a:defRPr sz="2133"/>
            </a:lvl1pPr>
            <a:lvl2pPr marL="914400" lvl="1" indent="-343725" algn="l">
              <a:lnSpc>
                <a:spcPct val="100000"/>
              </a:lnSpc>
              <a:spcBef>
                <a:spcPts val="363"/>
              </a:spcBef>
              <a:spcAft>
                <a:spcPts val="0"/>
              </a:spcAft>
              <a:buClr>
                <a:schemeClr val="dk1"/>
              </a:buClr>
              <a:buSzPts val="1813"/>
              <a:buFont typeface="Arial"/>
              <a:buChar char="–"/>
              <a:defRPr sz="1812"/>
            </a:lvl2pPr>
            <a:lvl3pPr marL="1371600" lvl="2" indent="-330200" algn="l">
              <a:lnSpc>
                <a:spcPct val="100000"/>
              </a:lnSpc>
              <a:spcBef>
                <a:spcPts val="320"/>
              </a:spcBef>
              <a:spcAft>
                <a:spcPts val="0"/>
              </a:spcAft>
              <a:buClr>
                <a:schemeClr val="dk1"/>
              </a:buClr>
              <a:buSzPts val="1600"/>
              <a:buFont typeface="Arial"/>
              <a:buChar char="•"/>
              <a:defRPr sz="1600"/>
            </a:lvl3pPr>
            <a:lvl4pPr marL="1828800" lvl="3" indent="-316674" algn="l">
              <a:lnSpc>
                <a:spcPct val="100000"/>
              </a:lnSpc>
              <a:spcBef>
                <a:spcPts val="277"/>
              </a:spcBef>
              <a:spcAft>
                <a:spcPts val="0"/>
              </a:spcAft>
              <a:buClr>
                <a:schemeClr val="dk1"/>
              </a:buClr>
              <a:buSzPts val="1387"/>
              <a:buFont typeface="Arial"/>
              <a:buChar char="–"/>
              <a:defRPr sz="1387"/>
            </a:lvl4pPr>
            <a:lvl5pPr marL="2286000" lvl="4" indent="-316674" algn="l">
              <a:lnSpc>
                <a:spcPct val="100000"/>
              </a:lnSpc>
              <a:spcBef>
                <a:spcPts val="277"/>
              </a:spcBef>
              <a:spcAft>
                <a:spcPts val="0"/>
              </a:spcAft>
              <a:buClr>
                <a:schemeClr val="dk1"/>
              </a:buClr>
              <a:buSzPts val="1387"/>
              <a:buFont typeface="Arial"/>
              <a:buChar char="»"/>
              <a:defRPr sz="1387"/>
            </a:lvl5pPr>
            <a:lvl6pPr marL="2743200" lvl="5" indent="-316674" algn="l">
              <a:lnSpc>
                <a:spcPct val="100000"/>
              </a:lnSpc>
              <a:spcBef>
                <a:spcPts val="277"/>
              </a:spcBef>
              <a:spcAft>
                <a:spcPts val="0"/>
              </a:spcAft>
              <a:buClr>
                <a:schemeClr val="dk1"/>
              </a:buClr>
              <a:buSzPts val="1387"/>
              <a:buFont typeface="Arial"/>
              <a:buChar char="»"/>
              <a:defRPr sz="1387"/>
            </a:lvl6pPr>
            <a:lvl7pPr marL="3200400" lvl="6" indent="-316674" algn="l">
              <a:lnSpc>
                <a:spcPct val="100000"/>
              </a:lnSpc>
              <a:spcBef>
                <a:spcPts val="277"/>
              </a:spcBef>
              <a:spcAft>
                <a:spcPts val="0"/>
              </a:spcAft>
              <a:buClr>
                <a:schemeClr val="dk1"/>
              </a:buClr>
              <a:buSzPts val="1387"/>
              <a:buFont typeface="Arial"/>
              <a:buChar char="»"/>
              <a:defRPr sz="1387"/>
            </a:lvl7pPr>
            <a:lvl8pPr marL="3657600" lvl="7" indent="-316674" algn="l">
              <a:lnSpc>
                <a:spcPct val="100000"/>
              </a:lnSpc>
              <a:spcBef>
                <a:spcPts val="277"/>
              </a:spcBef>
              <a:spcAft>
                <a:spcPts val="0"/>
              </a:spcAft>
              <a:buClr>
                <a:schemeClr val="dk1"/>
              </a:buClr>
              <a:buSzPts val="1387"/>
              <a:buFont typeface="Arial"/>
              <a:buChar char="»"/>
              <a:defRPr sz="1387"/>
            </a:lvl8pPr>
            <a:lvl9pPr marL="4114800" lvl="8" indent="-316674" algn="l">
              <a:lnSpc>
                <a:spcPct val="100000"/>
              </a:lnSpc>
              <a:spcBef>
                <a:spcPts val="277"/>
              </a:spcBef>
              <a:spcAft>
                <a:spcPts val="0"/>
              </a:spcAft>
              <a:buClr>
                <a:schemeClr val="dk1"/>
              </a:buClr>
              <a:buSzPts val="1387"/>
              <a:buFont typeface="Arial"/>
              <a:buChar char="»"/>
              <a:defRPr sz="1387"/>
            </a:lvl9pPr>
          </a:lstStyle>
          <a:p>
            <a:endParaRPr/>
          </a:p>
        </p:txBody>
      </p:sp>
      <p:sp>
        <p:nvSpPr>
          <p:cNvPr id="38" name="Google Shape;38;p7"/>
          <p:cNvSpPr txBox="1">
            <a:spLocks noGrp="1"/>
          </p:cNvSpPr>
          <p:nvPr>
            <p:ph type="body" idx="3"/>
          </p:nvPr>
        </p:nvSpPr>
        <p:spPr>
          <a:xfrm>
            <a:off x="22296441" y="7369178"/>
            <a:ext cx="19400837" cy="3070226"/>
          </a:xfrm>
          <a:prstGeom prst="rect">
            <a:avLst/>
          </a:prstGeom>
          <a:noFill/>
          <a:ln>
            <a:noFill/>
          </a:ln>
        </p:spPr>
        <p:txBody>
          <a:bodyPr spcFirstLastPara="1" wrap="square" lIns="380325" tIns="380325" rIns="380325" bIns="380325" anchor="b" anchorCtr="0">
            <a:noAutofit/>
          </a:bodyPr>
          <a:lstStyle>
            <a:lvl1pPr marL="457200" lvl="0" indent="-228600" algn="l">
              <a:lnSpc>
                <a:spcPct val="100000"/>
              </a:lnSpc>
              <a:spcBef>
                <a:spcPts val="427"/>
              </a:spcBef>
              <a:spcAft>
                <a:spcPts val="0"/>
              </a:spcAft>
              <a:buClr>
                <a:schemeClr val="dk1"/>
              </a:buClr>
              <a:buSzPts val="2133"/>
              <a:buFont typeface="Arial"/>
              <a:buNone/>
              <a:defRPr sz="2133" b="1"/>
            </a:lvl1pPr>
            <a:lvl2pPr marL="914400" lvl="1" indent="-228600" algn="l">
              <a:lnSpc>
                <a:spcPct val="100000"/>
              </a:lnSpc>
              <a:spcBef>
                <a:spcPts val="363"/>
              </a:spcBef>
              <a:spcAft>
                <a:spcPts val="0"/>
              </a:spcAft>
              <a:buClr>
                <a:schemeClr val="dk1"/>
              </a:buClr>
              <a:buSzPts val="1813"/>
              <a:buFont typeface="Arial"/>
              <a:buNone/>
              <a:defRPr sz="1812" b="1"/>
            </a:lvl2pPr>
            <a:lvl3pPr marL="1371600" lvl="2" indent="-228600" algn="l">
              <a:lnSpc>
                <a:spcPct val="100000"/>
              </a:lnSpc>
              <a:spcBef>
                <a:spcPts val="320"/>
              </a:spcBef>
              <a:spcAft>
                <a:spcPts val="0"/>
              </a:spcAft>
              <a:buClr>
                <a:schemeClr val="dk1"/>
              </a:buClr>
              <a:buSzPts val="1600"/>
              <a:buFont typeface="Arial"/>
              <a:buNone/>
              <a:defRPr sz="1600" b="1"/>
            </a:lvl3pPr>
            <a:lvl4pPr marL="1828800" lvl="3" indent="-228600" algn="l">
              <a:lnSpc>
                <a:spcPct val="100000"/>
              </a:lnSpc>
              <a:spcBef>
                <a:spcPts val="277"/>
              </a:spcBef>
              <a:spcAft>
                <a:spcPts val="0"/>
              </a:spcAft>
              <a:buClr>
                <a:schemeClr val="dk1"/>
              </a:buClr>
              <a:buSzPts val="1387"/>
              <a:buFont typeface="Arial"/>
              <a:buNone/>
              <a:defRPr sz="1387" b="1"/>
            </a:lvl4pPr>
            <a:lvl5pPr marL="2286000" lvl="4" indent="-228600" algn="l">
              <a:lnSpc>
                <a:spcPct val="100000"/>
              </a:lnSpc>
              <a:spcBef>
                <a:spcPts val="277"/>
              </a:spcBef>
              <a:spcAft>
                <a:spcPts val="0"/>
              </a:spcAft>
              <a:buClr>
                <a:schemeClr val="dk1"/>
              </a:buClr>
              <a:buSzPts val="1387"/>
              <a:buFont typeface="Arial"/>
              <a:buNone/>
              <a:defRPr sz="1387" b="1"/>
            </a:lvl5pPr>
            <a:lvl6pPr marL="2743200" lvl="5" indent="-228600" algn="l">
              <a:lnSpc>
                <a:spcPct val="100000"/>
              </a:lnSpc>
              <a:spcBef>
                <a:spcPts val="277"/>
              </a:spcBef>
              <a:spcAft>
                <a:spcPts val="0"/>
              </a:spcAft>
              <a:buClr>
                <a:schemeClr val="dk1"/>
              </a:buClr>
              <a:buSzPts val="1387"/>
              <a:buFont typeface="Arial"/>
              <a:buNone/>
              <a:defRPr sz="1387" b="1"/>
            </a:lvl6pPr>
            <a:lvl7pPr marL="3200400" lvl="6" indent="-228600" algn="l">
              <a:lnSpc>
                <a:spcPct val="100000"/>
              </a:lnSpc>
              <a:spcBef>
                <a:spcPts val="277"/>
              </a:spcBef>
              <a:spcAft>
                <a:spcPts val="0"/>
              </a:spcAft>
              <a:buClr>
                <a:schemeClr val="dk1"/>
              </a:buClr>
              <a:buSzPts val="1387"/>
              <a:buFont typeface="Arial"/>
              <a:buNone/>
              <a:defRPr sz="1387" b="1"/>
            </a:lvl7pPr>
            <a:lvl8pPr marL="3657600" lvl="7" indent="-228600" algn="l">
              <a:lnSpc>
                <a:spcPct val="100000"/>
              </a:lnSpc>
              <a:spcBef>
                <a:spcPts val="277"/>
              </a:spcBef>
              <a:spcAft>
                <a:spcPts val="0"/>
              </a:spcAft>
              <a:buClr>
                <a:schemeClr val="dk1"/>
              </a:buClr>
              <a:buSzPts val="1387"/>
              <a:buFont typeface="Arial"/>
              <a:buNone/>
              <a:defRPr sz="1387" b="1"/>
            </a:lvl8pPr>
            <a:lvl9pPr marL="4114800" lvl="8" indent="-228600" algn="l">
              <a:lnSpc>
                <a:spcPct val="100000"/>
              </a:lnSpc>
              <a:spcBef>
                <a:spcPts val="277"/>
              </a:spcBef>
              <a:spcAft>
                <a:spcPts val="0"/>
              </a:spcAft>
              <a:buClr>
                <a:schemeClr val="dk1"/>
              </a:buClr>
              <a:buSzPts val="1387"/>
              <a:buFont typeface="Arial"/>
              <a:buNone/>
              <a:defRPr sz="1387" b="1"/>
            </a:lvl9pPr>
          </a:lstStyle>
          <a:p>
            <a:endParaRPr/>
          </a:p>
        </p:txBody>
      </p:sp>
      <p:sp>
        <p:nvSpPr>
          <p:cNvPr id="39" name="Google Shape;39;p7"/>
          <p:cNvSpPr txBox="1">
            <a:spLocks noGrp="1"/>
          </p:cNvSpPr>
          <p:nvPr>
            <p:ph type="body" idx="4"/>
          </p:nvPr>
        </p:nvSpPr>
        <p:spPr>
          <a:xfrm>
            <a:off x="22296441" y="10439402"/>
            <a:ext cx="19400837" cy="18965864"/>
          </a:xfrm>
          <a:prstGeom prst="rect">
            <a:avLst/>
          </a:prstGeom>
          <a:noFill/>
          <a:ln>
            <a:noFill/>
          </a:ln>
        </p:spPr>
        <p:txBody>
          <a:bodyPr spcFirstLastPara="1" wrap="square" lIns="380325" tIns="380325" rIns="380325" bIns="380325" anchor="t" anchorCtr="0">
            <a:noAutofit/>
          </a:bodyPr>
          <a:lstStyle>
            <a:lvl1pPr marL="457200" lvl="0" indent="-364045" algn="l">
              <a:lnSpc>
                <a:spcPct val="100000"/>
              </a:lnSpc>
              <a:spcBef>
                <a:spcPts val="427"/>
              </a:spcBef>
              <a:spcAft>
                <a:spcPts val="0"/>
              </a:spcAft>
              <a:buClr>
                <a:schemeClr val="dk1"/>
              </a:buClr>
              <a:buSzPts val="2133"/>
              <a:buFont typeface="Arial"/>
              <a:buChar char="•"/>
              <a:defRPr sz="2133"/>
            </a:lvl1pPr>
            <a:lvl2pPr marL="914400" lvl="1" indent="-343725" algn="l">
              <a:lnSpc>
                <a:spcPct val="100000"/>
              </a:lnSpc>
              <a:spcBef>
                <a:spcPts val="363"/>
              </a:spcBef>
              <a:spcAft>
                <a:spcPts val="0"/>
              </a:spcAft>
              <a:buClr>
                <a:schemeClr val="dk1"/>
              </a:buClr>
              <a:buSzPts val="1813"/>
              <a:buFont typeface="Arial"/>
              <a:buChar char="–"/>
              <a:defRPr sz="1812"/>
            </a:lvl2pPr>
            <a:lvl3pPr marL="1371600" lvl="2" indent="-330200" algn="l">
              <a:lnSpc>
                <a:spcPct val="100000"/>
              </a:lnSpc>
              <a:spcBef>
                <a:spcPts val="320"/>
              </a:spcBef>
              <a:spcAft>
                <a:spcPts val="0"/>
              </a:spcAft>
              <a:buClr>
                <a:schemeClr val="dk1"/>
              </a:buClr>
              <a:buSzPts val="1600"/>
              <a:buFont typeface="Arial"/>
              <a:buChar char="•"/>
              <a:defRPr sz="1600"/>
            </a:lvl3pPr>
            <a:lvl4pPr marL="1828800" lvl="3" indent="-316674" algn="l">
              <a:lnSpc>
                <a:spcPct val="100000"/>
              </a:lnSpc>
              <a:spcBef>
                <a:spcPts val="277"/>
              </a:spcBef>
              <a:spcAft>
                <a:spcPts val="0"/>
              </a:spcAft>
              <a:buClr>
                <a:schemeClr val="dk1"/>
              </a:buClr>
              <a:buSzPts val="1387"/>
              <a:buFont typeface="Arial"/>
              <a:buChar char="–"/>
              <a:defRPr sz="1387"/>
            </a:lvl4pPr>
            <a:lvl5pPr marL="2286000" lvl="4" indent="-316674" algn="l">
              <a:lnSpc>
                <a:spcPct val="100000"/>
              </a:lnSpc>
              <a:spcBef>
                <a:spcPts val="277"/>
              </a:spcBef>
              <a:spcAft>
                <a:spcPts val="0"/>
              </a:spcAft>
              <a:buClr>
                <a:schemeClr val="dk1"/>
              </a:buClr>
              <a:buSzPts val="1387"/>
              <a:buFont typeface="Arial"/>
              <a:buChar char="»"/>
              <a:defRPr sz="1387"/>
            </a:lvl5pPr>
            <a:lvl6pPr marL="2743200" lvl="5" indent="-316674" algn="l">
              <a:lnSpc>
                <a:spcPct val="100000"/>
              </a:lnSpc>
              <a:spcBef>
                <a:spcPts val="277"/>
              </a:spcBef>
              <a:spcAft>
                <a:spcPts val="0"/>
              </a:spcAft>
              <a:buClr>
                <a:schemeClr val="dk1"/>
              </a:buClr>
              <a:buSzPts val="1387"/>
              <a:buFont typeface="Arial"/>
              <a:buChar char="»"/>
              <a:defRPr sz="1387"/>
            </a:lvl6pPr>
            <a:lvl7pPr marL="3200400" lvl="6" indent="-316674" algn="l">
              <a:lnSpc>
                <a:spcPct val="100000"/>
              </a:lnSpc>
              <a:spcBef>
                <a:spcPts val="277"/>
              </a:spcBef>
              <a:spcAft>
                <a:spcPts val="0"/>
              </a:spcAft>
              <a:buClr>
                <a:schemeClr val="dk1"/>
              </a:buClr>
              <a:buSzPts val="1387"/>
              <a:buFont typeface="Arial"/>
              <a:buChar char="»"/>
              <a:defRPr sz="1387"/>
            </a:lvl7pPr>
            <a:lvl8pPr marL="3657600" lvl="7" indent="-316674" algn="l">
              <a:lnSpc>
                <a:spcPct val="100000"/>
              </a:lnSpc>
              <a:spcBef>
                <a:spcPts val="277"/>
              </a:spcBef>
              <a:spcAft>
                <a:spcPts val="0"/>
              </a:spcAft>
              <a:buClr>
                <a:schemeClr val="dk1"/>
              </a:buClr>
              <a:buSzPts val="1387"/>
              <a:buFont typeface="Arial"/>
              <a:buChar char="»"/>
              <a:defRPr sz="1387"/>
            </a:lvl8pPr>
            <a:lvl9pPr marL="4114800" lvl="8" indent="-316674" algn="l">
              <a:lnSpc>
                <a:spcPct val="100000"/>
              </a:lnSpc>
              <a:spcBef>
                <a:spcPts val="277"/>
              </a:spcBef>
              <a:spcAft>
                <a:spcPts val="0"/>
              </a:spcAft>
              <a:buClr>
                <a:schemeClr val="dk1"/>
              </a:buClr>
              <a:buSzPts val="1387"/>
              <a:buFont typeface="Arial"/>
              <a:buChar char="»"/>
              <a:defRPr sz="1387"/>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3"/>
        <p:cNvGrpSpPr/>
        <p:nvPr/>
      </p:nvGrpSpPr>
      <p:grpSpPr>
        <a:xfrm>
          <a:off x="0" y="0"/>
          <a:ext cx="0" cy="0"/>
          <a:chOff x="0" y="0"/>
          <a:chExt cx="0" cy="0"/>
        </a:xfrm>
      </p:grpSpPr>
      <p:sp>
        <p:nvSpPr>
          <p:cNvPr id="44" name="Google Shape;44;p10"/>
          <p:cNvSpPr txBox="1">
            <a:spLocks noGrp="1"/>
          </p:cNvSpPr>
          <p:nvPr>
            <p:ph type="title"/>
          </p:nvPr>
        </p:nvSpPr>
        <p:spPr>
          <a:xfrm>
            <a:off x="2193926" y="1311276"/>
            <a:ext cx="14439900" cy="5576889"/>
          </a:xfrm>
          <a:prstGeom prst="rect">
            <a:avLst/>
          </a:prstGeom>
          <a:noFill/>
          <a:ln>
            <a:noFill/>
          </a:ln>
        </p:spPr>
        <p:txBody>
          <a:bodyPr spcFirstLastPara="1" wrap="square" lIns="76050" tIns="38000" rIns="76050" bIns="38000" anchor="b" anchorCtr="0">
            <a:noAutofit/>
          </a:bodyPr>
          <a:lstStyle>
            <a:lvl1pPr lvl="0" algn="l">
              <a:lnSpc>
                <a:spcPct val="100000"/>
              </a:lnSpc>
              <a:spcBef>
                <a:spcPts val="0"/>
              </a:spcBef>
              <a:spcAft>
                <a:spcPts val="0"/>
              </a:spcAft>
              <a:buSzPts val="1400"/>
              <a:buNone/>
              <a:defRPr sz="1812"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5" name="Google Shape;45;p10"/>
          <p:cNvSpPr txBox="1">
            <a:spLocks noGrp="1"/>
          </p:cNvSpPr>
          <p:nvPr>
            <p:ph type="body" idx="1"/>
          </p:nvPr>
        </p:nvSpPr>
        <p:spPr>
          <a:xfrm>
            <a:off x="17160875" y="1311276"/>
            <a:ext cx="24536399" cy="28093989"/>
          </a:xfrm>
          <a:prstGeom prst="rect">
            <a:avLst/>
          </a:prstGeom>
          <a:noFill/>
          <a:ln>
            <a:noFill/>
          </a:ln>
        </p:spPr>
        <p:txBody>
          <a:bodyPr spcFirstLastPara="1" wrap="square" lIns="380325" tIns="380325" rIns="380325" bIns="380325" anchor="t" anchorCtr="0">
            <a:noAutofit/>
          </a:bodyPr>
          <a:lstStyle>
            <a:lvl1pPr marL="457200" lvl="0" indent="-411480" algn="l">
              <a:lnSpc>
                <a:spcPct val="100000"/>
              </a:lnSpc>
              <a:spcBef>
                <a:spcPts val="576"/>
              </a:spcBef>
              <a:spcAft>
                <a:spcPts val="0"/>
              </a:spcAft>
              <a:buClr>
                <a:schemeClr val="dk1"/>
              </a:buClr>
              <a:buSzPts val="2880"/>
              <a:buFont typeface="Arial"/>
              <a:buChar char="•"/>
              <a:defRPr sz="2880"/>
            </a:lvl1pPr>
            <a:lvl2pPr marL="914400" lvl="1" indent="-384365" algn="l">
              <a:lnSpc>
                <a:spcPct val="100000"/>
              </a:lnSpc>
              <a:spcBef>
                <a:spcPts val="491"/>
              </a:spcBef>
              <a:spcAft>
                <a:spcPts val="0"/>
              </a:spcAft>
              <a:buClr>
                <a:schemeClr val="dk1"/>
              </a:buClr>
              <a:buSzPts val="2453"/>
              <a:buFont typeface="Arial"/>
              <a:buChar char="–"/>
              <a:defRPr sz="2453"/>
            </a:lvl2pPr>
            <a:lvl3pPr marL="1371600" lvl="2" indent="-364045" algn="l">
              <a:lnSpc>
                <a:spcPct val="100000"/>
              </a:lnSpc>
              <a:spcBef>
                <a:spcPts val="427"/>
              </a:spcBef>
              <a:spcAft>
                <a:spcPts val="0"/>
              </a:spcAft>
              <a:buClr>
                <a:schemeClr val="dk1"/>
              </a:buClr>
              <a:buSzPts val="2133"/>
              <a:buFont typeface="Arial"/>
              <a:buChar char="•"/>
              <a:defRPr sz="2133"/>
            </a:lvl3pPr>
            <a:lvl4pPr marL="1828800" lvl="3" indent="-343725" algn="l">
              <a:lnSpc>
                <a:spcPct val="100000"/>
              </a:lnSpc>
              <a:spcBef>
                <a:spcPts val="363"/>
              </a:spcBef>
              <a:spcAft>
                <a:spcPts val="0"/>
              </a:spcAft>
              <a:buClr>
                <a:schemeClr val="dk1"/>
              </a:buClr>
              <a:buSzPts val="1813"/>
              <a:buFont typeface="Arial"/>
              <a:buChar char="–"/>
              <a:defRPr sz="1812"/>
            </a:lvl4pPr>
            <a:lvl5pPr marL="2286000" lvl="4" indent="-343725" algn="l">
              <a:lnSpc>
                <a:spcPct val="100000"/>
              </a:lnSpc>
              <a:spcBef>
                <a:spcPts val="363"/>
              </a:spcBef>
              <a:spcAft>
                <a:spcPts val="0"/>
              </a:spcAft>
              <a:buClr>
                <a:schemeClr val="dk1"/>
              </a:buClr>
              <a:buSzPts val="1813"/>
              <a:buFont typeface="Arial"/>
              <a:buChar char="»"/>
              <a:defRPr sz="1812"/>
            </a:lvl5pPr>
            <a:lvl6pPr marL="2743200" lvl="5" indent="-343725" algn="l">
              <a:lnSpc>
                <a:spcPct val="100000"/>
              </a:lnSpc>
              <a:spcBef>
                <a:spcPts val="363"/>
              </a:spcBef>
              <a:spcAft>
                <a:spcPts val="0"/>
              </a:spcAft>
              <a:buClr>
                <a:schemeClr val="dk1"/>
              </a:buClr>
              <a:buSzPts val="1813"/>
              <a:buFont typeface="Arial"/>
              <a:buChar char="»"/>
              <a:defRPr sz="1812"/>
            </a:lvl6pPr>
            <a:lvl7pPr marL="3200400" lvl="6" indent="-343725" algn="l">
              <a:lnSpc>
                <a:spcPct val="100000"/>
              </a:lnSpc>
              <a:spcBef>
                <a:spcPts val="363"/>
              </a:spcBef>
              <a:spcAft>
                <a:spcPts val="0"/>
              </a:spcAft>
              <a:buClr>
                <a:schemeClr val="dk1"/>
              </a:buClr>
              <a:buSzPts val="1813"/>
              <a:buFont typeface="Arial"/>
              <a:buChar char="»"/>
              <a:defRPr sz="1812"/>
            </a:lvl7pPr>
            <a:lvl8pPr marL="3657600" lvl="7" indent="-343725" algn="l">
              <a:lnSpc>
                <a:spcPct val="100000"/>
              </a:lnSpc>
              <a:spcBef>
                <a:spcPts val="363"/>
              </a:spcBef>
              <a:spcAft>
                <a:spcPts val="0"/>
              </a:spcAft>
              <a:buClr>
                <a:schemeClr val="dk1"/>
              </a:buClr>
              <a:buSzPts val="1813"/>
              <a:buFont typeface="Arial"/>
              <a:buChar char="»"/>
              <a:defRPr sz="1812"/>
            </a:lvl8pPr>
            <a:lvl9pPr marL="4114800" lvl="8" indent="-343725" algn="l">
              <a:lnSpc>
                <a:spcPct val="100000"/>
              </a:lnSpc>
              <a:spcBef>
                <a:spcPts val="363"/>
              </a:spcBef>
              <a:spcAft>
                <a:spcPts val="0"/>
              </a:spcAft>
              <a:buClr>
                <a:schemeClr val="dk1"/>
              </a:buClr>
              <a:buSzPts val="1813"/>
              <a:buFont typeface="Arial"/>
              <a:buChar char="»"/>
              <a:defRPr sz="1812"/>
            </a:lvl9pPr>
          </a:lstStyle>
          <a:p>
            <a:endParaRPr/>
          </a:p>
        </p:txBody>
      </p:sp>
      <p:sp>
        <p:nvSpPr>
          <p:cNvPr id="46" name="Google Shape;46;p10"/>
          <p:cNvSpPr txBox="1">
            <a:spLocks noGrp="1"/>
          </p:cNvSpPr>
          <p:nvPr>
            <p:ph type="body" idx="2"/>
          </p:nvPr>
        </p:nvSpPr>
        <p:spPr>
          <a:xfrm>
            <a:off x="2193926" y="6888164"/>
            <a:ext cx="14439900" cy="22517100"/>
          </a:xfrm>
          <a:prstGeom prst="rect">
            <a:avLst/>
          </a:prstGeom>
          <a:noFill/>
          <a:ln>
            <a:noFill/>
          </a:ln>
        </p:spPr>
        <p:txBody>
          <a:bodyPr spcFirstLastPara="1" wrap="square" lIns="380325" tIns="380325" rIns="380325" bIns="380325" anchor="t" anchorCtr="0">
            <a:noAutofit/>
          </a:bodyPr>
          <a:lstStyle>
            <a:lvl1pPr marL="457200" lvl="0" indent="-228600" algn="l">
              <a:lnSpc>
                <a:spcPct val="100000"/>
              </a:lnSpc>
              <a:spcBef>
                <a:spcPts val="256"/>
              </a:spcBef>
              <a:spcAft>
                <a:spcPts val="0"/>
              </a:spcAft>
              <a:buClr>
                <a:schemeClr val="dk1"/>
              </a:buClr>
              <a:buSzPts val="1280"/>
              <a:buFont typeface="Arial"/>
              <a:buNone/>
              <a:defRPr sz="1280"/>
            </a:lvl1pPr>
            <a:lvl2pPr marL="914400" lvl="1" indent="-228600" algn="l">
              <a:lnSpc>
                <a:spcPct val="100000"/>
              </a:lnSpc>
              <a:spcBef>
                <a:spcPts val="213"/>
              </a:spcBef>
              <a:spcAft>
                <a:spcPts val="0"/>
              </a:spcAft>
              <a:buClr>
                <a:schemeClr val="dk1"/>
              </a:buClr>
              <a:buSzPts val="1067"/>
              <a:buFont typeface="Arial"/>
              <a:buNone/>
              <a:defRPr sz="1067"/>
            </a:lvl2pPr>
            <a:lvl3pPr marL="1371600" lvl="2" indent="-228600" algn="l">
              <a:lnSpc>
                <a:spcPct val="100000"/>
              </a:lnSpc>
              <a:spcBef>
                <a:spcPts val="171"/>
              </a:spcBef>
              <a:spcAft>
                <a:spcPts val="0"/>
              </a:spcAft>
              <a:buClr>
                <a:schemeClr val="dk1"/>
              </a:buClr>
              <a:buSzPts val="853"/>
              <a:buFont typeface="Arial"/>
              <a:buNone/>
              <a:defRPr sz="853"/>
            </a:lvl3pPr>
            <a:lvl4pPr marL="1828800" lvl="3" indent="-228600" algn="l">
              <a:lnSpc>
                <a:spcPct val="100000"/>
              </a:lnSpc>
              <a:spcBef>
                <a:spcPts val="149"/>
              </a:spcBef>
              <a:spcAft>
                <a:spcPts val="0"/>
              </a:spcAft>
              <a:buClr>
                <a:schemeClr val="dk1"/>
              </a:buClr>
              <a:buSzPts val="747"/>
              <a:buFont typeface="Arial"/>
              <a:buNone/>
              <a:defRPr sz="747"/>
            </a:lvl4pPr>
            <a:lvl5pPr marL="2286000" lvl="4" indent="-228600" algn="l">
              <a:lnSpc>
                <a:spcPct val="100000"/>
              </a:lnSpc>
              <a:spcBef>
                <a:spcPts val="149"/>
              </a:spcBef>
              <a:spcAft>
                <a:spcPts val="0"/>
              </a:spcAft>
              <a:buClr>
                <a:schemeClr val="dk1"/>
              </a:buClr>
              <a:buSzPts val="747"/>
              <a:buFont typeface="Arial"/>
              <a:buNone/>
              <a:defRPr sz="747"/>
            </a:lvl5pPr>
            <a:lvl6pPr marL="2743200" lvl="5" indent="-228600" algn="l">
              <a:lnSpc>
                <a:spcPct val="100000"/>
              </a:lnSpc>
              <a:spcBef>
                <a:spcPts val="149"/>
              </a:spcBef>
              <a:spcAft>
                <a:spcPts val="0"/>
              </a:spcAft>
              <a:buClr>
                <a:schemeClr val="dk1"/>
              </a:buClr>
              <a:buSzPts val="747"/>
              <a:buFont typeface="Arial"/>
              <a:buNone/>
              <a:defRPr sz="747"/>
            </a:lvl6pPr>
            <a:lvl7pPr marL="3200400" lvl="6" indent="-228600" algn="l">
              <a:lnSpc>
                <a:spcPct val="100000"/>
              </a:lnSpc>
              <a:spcBef>
                <a:spcPts val="149"/>
              </a:spcBef>
              <a:spcAft>
                <a:spcPts val="0"/>
              </a:spcAft>
              <a:buClr>
                <a:schemeClr val="dk1"/>
              </a:buClr>
              <a:buSzPts val="747"/>
              <a:buFont typeface="Arial"/>
              <a:buNone/>
              <a:defRPr sz="747"/>
            </a:lvl7pPr>
            <a:lvl8pPr marL="3657600" lvl="7" indent="-228600" algn="l">
              <a:lnSpc>
                <a:spcPct val="100000"/>
              </a:lnSpc>
              <a:spcBef>
                <a:spcPts val="149"/>
              </a:spcBef>
              <a:spcAft>
                <a:spcPts val="0"/>
              </a:spcAft>
              <a:buClr>
                <a:schemeClr val="dk1"/>
              </a:buClr>
              <a:buSzPts val="747"/>
              <a:buFont typeface="Arial"/>
              <a:buNone/>
              <a:defRPr sz="747"/>
            </a:lvl8pPr>
            <a:lvl9pPr marL="4114800" lvl="8" indent="-228600" algn="l">
              <a:lnSpc>
                <a:spcPct val="100000"/>
              </a:lnSpc>
              <a:spcBef>
                <a:spcPts val="149"/>
              </a:spcBef>
              <a:spcAft>
                <a:spcPts val="0"/>
              </a:spcAft>
              <a:buClr>
                <a:schemeClr val="dk1"/>
              </a:buClr>
              <a:buSzPts val="747"/>
              <a:buFont typeface="Arial"/>
              <a:buNone/>
              <a:defRPr sz="747"/>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7"/>
        <p:cNvGrpSpPr/>
        <p:nvPr/>
      </p:nvGrpSpPr>
      <p:grpSpPr>
        <a:xfrm>
          <a:off x="0" y="0"/>
          <a:ext cx="0" cy="0"/>
          <a:chOff x="0" y="0"/>
          <a:chExt cx="0" cy="0"/>
        </a:xfrm>
      </p:grpSpPr>
      <p:sp>
        <p:nvSpPr>
          <p:cNvPr id="48" name="Google Shape;48;p11"/>
          <p:cNvSpPr txBox="1">
            <a:spLocks noGrp="1"/>
          </p:cNvSpPr>
          <p:nvPr>
            <p:ph type="title"/>
          </p:nvPr>
        </p:nvSpPr>
        <p:spPr>
          <a:xfrm>
            <a:off x="8602664" y="23042566"/>
            <a:ext cx="26335038" cy="2720975"/>
          </a:xfrm>
          <a:prstGeom prst="rect">
            <a:avLst/>
          </a:prstGeom>
          <a:noFill/>
          <a:ln>
            <a:noFill/>
          </a:ln>
        </p:spPr>
        <p:txBody>
          <a:bodyPr spcFirstLastPara="1" wrap="square" lIns="76050" tIns="38000" rIns="76050" bIns="38000" anchor="b" anchorCtr="0">
            <a:noAutofit/>
          </a:bodyPr>
          <a:lstStyle>
            <a:lvl1pPr lvl="0" algn="l">
              <a:lnSpc>
                <a:spcPct val="100000"/>
              </a:lnSpc>
              <a:spcBef>
                <a:spcPts val="0"/>
              </a:spcBef>
              <a:spcAft>
                <a:spcPts val="0"/>
              </a:spcAft>
              <a:buSzPts val="1400"/>
              <a:buNone/>
              <a:defRPr sz="1812"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9" name="Google Shape;49;p11"/>
          <p:cNvSpPr>
            <a:spLocks noGrp="1"/>
          </p:cNvSpPr>
          <p:nvPr>
            <p:ph type="pic" idx="2"/>
          </p:nvPr>
        </p:nvSpPr>
        <p:spPr>
          <a:xfrm>
            <a:off x="8602664" y="2941640"/>
            <a:ext cx="26335038" cy="19750088"/>
          </a:xfrm>
          <a:prstGeom prst="rect">
            <a:avLst/>
          </a:prstGeom>
          <a:noFill/>
          <a:ln>
            <a:noFill/>
          </a:ln>
        </p:spPr>
        <p:txBody>
          <a:bodyPr spcFirstLastPara="1" wrap="square" lIns="380325" tIns="380325" rIns="380325" bIns="380325" anchor="t" anchorCtr="0">
            <a:noAutofit/>
          </a:bodyPr>
          <a:lstStyle>
            <a:lvl1pPr marR="0" lvl="0" algn="l" rtl="0">
              <a:lnSpc>
                <a:spcPct val="100000"/>
              </a:lnSpc>
              <a:spcBef>
                <a:spcPts val="576"/>
              </a:spcBef>
              <a:spcAft>
                <a:spcPts val="0"/>
              </a:spcAft>
              <a:buClr>
                <a:schemeClr val="dk1"/>
              </a:buClr>
              <a:buSzPts val="2880"/>
              <a:buFont typeface="Arial"/>
              <a:buNone/>
              <a:defRPr sz="2880" b="0" i="0" u="none" strike="noStrike" cap="none">
                <a:solidFill>
                  <a:schemeClr val="dk1"/>
                </a:solidFill>
                <a:latin typeface="Arial"/>
                <a:ea typeface="Arial"/>
                <a:cs typeface="Arial"/>
                <a:sym typeface="Arial"/>
              </a:defRPr>
            </a:lvl1pPr>
            <a:lvl2pPr marR="0" lvl="1" algn="l" rtl="0">
              <a:lnSpc>
                <a:spcPct val="100000"/>
              </a:lnSpc>
              <a:spcBef>
                <a:spcPts val="491"/>
              </a:spcBef>
              <a:spcAft>
                <a:spcPts val="0"/>
              </a:spcAft>
              <a:buClr>
                <a:schemeClr val="dk1"/>
              </a:buClr>
              <a:buSzPts val="2453"/>
              <a:buFont typeface="Arial"/>
              <a:buNone/>
              <a:defRPr sz="2453" b="0" i="0" u="none" strike="noStrike" cap="none">
                <a:solidFill>
                  <a:schemeClr val="dk1"/>
                </a:solidFill>
                <a:latin typeface="Arial"/>
                <a:ea typeface="Arial"/>
                <a:cs typeface="Arial"/>
                <a:sym typeface="Arial"/>
              </a:defRPr>
            </a:lvl2pPr>
            <a:lvl3pPr marR="0" lvl="2" algn="l" rtl="0">
              <a:lnSpc>
                <a:spcPct val="100000"/>
              </a:lnSpc>
              <a:spcBef>
                <a:spcPts val="427"/>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3pPr>
            <a:lvl4pPr marR="0" lvl="3"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4pPr>
            <a:lvl5pPr marR="0" lvl="4"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5pPr>
            <a:lvl6pPr marR="0" lvl="5"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6pPr>
            <a:lvl7pPr marR="0" lvl="6"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7pPr>
            <a:lvl8pPr marR="0" lvl="7"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8pPr>
            <a:lvl9pPr marR="0" lvl="8" algn="l" rtl="0">
              <a:lnSpc>
                <a:spcPct val="100000"/>
              </a:lnSpc>
              <a:spcBef>
                <a:spcPts val="363"/>
              </a:spcBef>
              <a:spcAft>
                <a:spcPts val="0"/>
              </a:spcAft>
              <a:buClr>
                <a:schemeClr val="dk1"/>
              </a:buClr>
              <a:buSzPts val="1813"/>
              <a:buFont typeface="Arial"/>
              <a:buNone/>
              <a:defRPr sz="1812" b="0" i="0" u="none" strike="noStrike" cap="none">
                <a:solidFill>
                  <a:schemeClr val="dk1"/>
                </a:solidFill>
                <a:latin typeface="Arial"/>
                <a:ea typeface="Arial"/>
                <a:cs typeface="Arial"/>
                <a:sym typeface="Arial"/>
              </a:defRPr>
            </a:lvl9pPr>
          </a:lstStyle>
          <a:p>
            <a:endParaRPr/>
          </a:p>
        </p:txBody>
      </p:sp>
      <p:sp>
        <p:nvSpPr>
          <p:cNvPr id="50" name="Google Shape;50;p11"/>
          <p:cNvSpPr txBox="1">
            <a:spLocks noGrp="1"/>
          </p:cNvSpPr>
          <p:nvPr>
            <p:ph type="body" idx="1"/>
          </p:nvPr>
        </p:nvSpPr>
        <p:spPr>
          <a:xfrm>
            <a:off x="8602664" y="25763541"/>
            <a:ext cx="26335038" cy="3862388"/>
          </a:xfrm>
          <a:prstGeom prst="rect">
            <a:avLst/>
          </a:prstGeom>
          <a:noFill/>
          <a:ln>
            <a:noFill/>
          </a:ln>
        </p:spPr>
        <p:txBody>
          <a:bodyPr spcFirstLastPara="1" wrap="square" lIns="380325" tIns="380325" rIns="380325" bIns="380325" anchor="t" anchorCtr="0">
            <a:noAutofit/>
          </a:bodyPr>
          <a:lstStyle>
            <a:lvl1pPr marL="457200" lvl="0" indent="-228600" algn="l">
              <a:lnSpc>
                <a:spcPct val="100000"/>
              </a:lnSpc>
              <a:spcBef>
                <a:spcPts val="256"/>
              </a:spcBef>
              <a:spcAft>
                <a:spcPts val="0"/>
              </a:spcAft>
              <a:buClr>
                <a:schemeClr val="dk1"/>
              </a:buClr>
              <a:buSzPts val="1280"/>
              <a:buFont typeface="Arial"/>
              <a:buNone/>
              <a:defRPr sz="1280"/>
            </a:lvl1pPr>
            <a:lvl2pPr marL="914400" lvl="1" indent="-228600" algn="l">
              <a:lnSpc>
                <a:spcPct val="100000"/>
              </a:lnSpc>
              <a:spcBef>
                <a:spcPts val="213"/>
              </a:spcBef>
              <a:spcAft>
                <a:spcPts val="0"/>
              </a:spcAft>
              <a:buClr>
                <a:schemeClr val="dk1"/>
              </a:buClr>
              <a:buSzPts val="1067"/>
              <a:buFont typeface="Arial"/>
              <a:buNone/>
              <a:defRPr sz="1067"/>
            </a:lvl2pPr>
            <a:lvl3pPr marL="1371600" lvl="2" indent="-228600" algn="l">
              <a:lnSpc>
                <a:spcPct val="100000"/>
              </a:lnSpc>
              <a:spcBef>
                <a:spcPts val="171"/>
              </a:spcBef>
              <a:spcAft>
                <a:spcPts val="0"/>
              </a:spcAft>
              <a:buClr>
                <a:schemeClr val="dk1"/>
              </a:buClr>
              <a:buSzPts val="853"/>
              <a:buFont typeface="Arial"/>
              <a:buNone/>
              <a:defRPr sz="853"/>
            </a:lvl3pPr>
            <a:lvl4pPr marL="1828800" lvl="3" indent="-228600" algn="l">
              <a:lnSpc>
                <a:spcPct val="100000"/>
              </a:lnSpc>
              <a:spcBef>
                <a:spcPts val="149"/>
              </a:spcBef>
              <a:spcAft>
                <a:spcPts val="0"/>
              </a:spcAft>
              <a:buClr>
                <a:schemeClr val="dk1"/>
              </a:buClr>
              <a:buSzPts val="747"/>
              <a:buFont typeface="Arial"/>
              <a:buNone/>
              <a:defRPr sz="747"/>
            </a:lvl4pPr>
            <a:lvl5pPr marL="2286000" lvl="4" indent="-228600" algn="l">
              <a:lnSpc>
                <a:spcPct val="100000"/>
              </a:lnSpc>
              <a:spcBef>
                <a:spcPts val="149"/>
              </a:spcBef>
              <a:spcAft>
                <a:spcPts val="0"/>
              </a:spcAft>
              <a:buClr>
                <a:schemeClr val="dk1"/>
              </a:buClr>
              <a:buSzPts val="747"/>
              <a:buFont typeface="Arial"/>
              <a:buNone/>
              <a:defRPr sz="747"/>
            </a:lvl5pPr>
            <a:lvl6pPr marL="2743200" lvl="5" indent="-228600" algn="l">
              <a:lnSpc>
                <a:spcPct val="100000"/>
              </a:lnSpc>
              <a:spcBef>
                <a:spcPts val="149"/>
              </a:spcBef>
              <a:spcAft>
                <a:spcPts val="0"/>
              </a:spcAft>
              <a:buClr>
                <a:schemeClr val="dk1"/>
              </a:buClr>
              <a:buSzPts val="747"/>
              <a:buFont typeface="Arial"/>
              <a:buNone/>
              <a:defRPr sz="747"/>
            </a:lvl6pPr>
            <a:lvl7pPr marL="3200400" lvl="6" indent="-228600" algn="l">
              <a:lnSpc>
                <a:spcPct val="100000"/>
              </a:lnSpc>
              <a:spcBef>
                <a:spcPts val="149"/>
              </a:spcBef>
              <a:spcAft>
                <a:spcPts val="0"/>
              </a:spcAft>
              <a:buClr>
                <a:schemeClr val="dk1"/>
              </a:buClr>
              <a:buSzPts val="747"/>
              <a:buFont typeface="Arial"/>
              <a:buNone/>
              <a:defRPr sz="747"/>
            </a:lvl7pPr>
            <a:lvl8pPr marL="3657600" lvl="7" indent="-228600" algn="l">
              <a:lnSpc>
                <a:spcPct val="100000"/>
              </a:lnSpc>
              <a:spcBef>
                <a:spcPts val="149"/>
              </a:spcBef>
              <a:spcAft>
                <a:spcPts val="0"/>
              </a:spcAft>
              <a:buClr>
                <a:schemeClr val="dk1"/>
              </a:buClr>
              <a:buSzPts val="747"/>
              <a:buFont typeface="Arial"/>
              <a:buNone/>
              <a:defRPr sz="747"/>
            </a:lvl8pPr>
            <a:lvl9pPr marL="4114800" lvl="8" indent="-228600" algn="l">
              <a:lnSpc>
                <a:spcPct val="100000"/>
              </a:lnSpc>
              <a:spcBef>
                <a:spcPts val="149"/>
              </a:spcBef>
              <a:spcAft>
                <a:spcPts val="0"/>
              </a:spcAft>
              <a:buClr>
                <a:schemeClr val="dk1"/>
              </a:buClr>
              <a:buSzPts val="747"/>
              <a:buFont typeface="Arial"/>
              <a:buNone/>
              <a:defRPr sz="747"/>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43891199" cy="4800600"/>
          </a:xfrm>
          <a:prstGeom prst="rect">
            <a:avLst/>
          </a:prstGeom>
          <a:solidFill>
            <a:schemeClr val="accent2"/>
          </a:solidFill>
          <a:ln w="9525" cap="flat" cmpd="sng">
            <a:solidFill>
              <a:schemeClr val="dk1"/>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11" name="Google Shape;11;p2"/>
          <p:cNvSpPr/>
          <p:nvPr/>
        </p:nvSpPr>
        <p:spPr>
          <a:xfrm>
            <a:off x="693421" y="5638800"/>
            <a:ext cx="9974580" cy="26563319"/>
          </a:xfrm>
          <a:prstGeom prst="rect">
            <a:avLst/>
          </a:prstGeom>
          <a:solidFill>
            <a:srgbClr val="FFFFFF"/>
          </a:solidFill>
          <a:ln w="9525" cap="flat" cmpd="sng">
            <a:solidFill>
              <a:schemeClr val="dk1"/>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12" name="Google Shape;12;p2"/>
          <p:cNvSpPr/>
          <p:nvPr/>
        </p:nvSpPr>
        <p:spPr>
          <a:xfrm>
            <a:off x="70726" y="4800600"/>
            <a:ext cx="43752274" cy="129540"/>
          </a:xfrm>
          <a:prstGeom prst="rect">
            <a:avLst/>
          </a:prstGeom>
          <a:solidFill>
            <a:srgbClr val="660000"/>
          </a:solidFill>
          <a:ln w="152400" cap="flat" cmpd="sng">
            <a:solidFill>
              <a:srgbClr val="FF9900"/>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13" name="Google Shape;13;p2"/>
          <p:cNvSpPr txBox="1"/>
          <p:nvPr/>
        </p:nvSpPr>
        <p:spPr>
          <a:xfrm>
            <a:off x="609600" y="32445963"/>
            <a:ext cx="2514600" cy="275603"/>
          </a:xfrm>
          <a:prstGeom prst="rect">
            <a:avLst/>
          </a:prstGeom>
          <a:noFill/>
          <a:ln>
            <a:noFill/>
          </a:ln>
        </p:spPr>
        <p:txBody>
          <a:bodyPr spcFirstLastPara="1" wrap="square" lIns="81100" tIns="40550" rIns="81100" bIns="40550" anchor="t" anchorCtr="0">
            <a:spAutoFit/>
          </a:bodyPr>
          <a:lstStyle/>
          <a:p>
            <a:pPr marL="0" marR="0" lvl="0" indent="0" algn="l" rtl="0">
              <a:lnSpc>
                <a:spcPct val="65000"/>
              </a:lnSpc>
              <a:spcBef>
                <a:spcPts val="0"/>
              </a:spcBef>
              <a:spcAft>
                <a:spcPts val="0"/>
              </a:spcAft>
              <a:buClr>
                <a:srgbClr val="000000"/>
              </a:buClr>
              <a:buSzPts val="427"/>
              <a:buFont typeface="Arial"/>
              <a:buNone/>
            </a:pPr>
            <a:r>
              <a:rPr lang="en-US" sz="427" b="1" i="0" u="none" strike="noStrike" cap="none">
                <a:solidFill>
                  <a:schemeClr val="lt2"/>
                </a:solidFill>
                <a:latin typeface="Arial"/>
                <a:ea typeface="Arial"/>
                <a:cs typeface="Arial"/>
                <a:sym typeface="Arial"/>
              </a:rPr>
              <a:t>TEMPLATE DESIGN © 2008</a:t>
            </a:r>
            <a:endParaRPr sz="1400" b="0" i="0" u="none" strike="noStrike" cap="none">
              <a:solidFill>
                <a:srgbClr val="000000"/>
              </a:solidFill>
              <a:latin typeface="Arial"/>
              <a:ea typeface="Arial"/>
              <a:cs typeface="Arial"/>
              <a:sym typeface="Arial"/>
            </a:endParaRPr>
          </a:p>
          <a:p>
            <a:pPr marL="0" marR="0" lvl="0" indent="0" algn="l" rtl="0">
              <a:lnSpc>
                <a:spcPct val="65000"/>
              </a:lnSpc>
              <a:spcBef>
                <a:spcPts val="427"/>
              </a:spcBef>
              <a:spcAft>
                <a:spcPts val="0"/>
              </a:spcAft>
              <a:buClr>
                <a:srgbClr val="000000"/>
              </a:buClr>
              <a:buSzPts val="853"/>
              <a:buFont typeface="Arial"/>
              <a:buNone/>
            </a:pPr>
            <a:r>
              <a:rPr lang="en-US" sz="853" b="1" i="0" u="none" strike="noStrike" cap="none">
                <a:solidFill>
                  <a:schemeClr val="lt2"/>
                </a:solidFill>
                <a:latin typeface="Arial"/>
                <a:ea typeface="Arial"/>
                <a:cs typeface="Arial"/>
                <a:sym typeface="Arial"/>
              </a:rPr>
              <a:t>www.PosterPresentations.com</a:t>
            </a:r>
            <a:endParaRPr sz="1400" b="0" i="0" u="none" strike="noStrike" cap="none">
              <a:solidFill>
                <a:srgbClr val="000000"/>
              </a:solidFill>
              <a:latin typeface="Arial"/>
              <a:ea typeface="Arial"/>
              <a:cs typeface="Arial"/>
              <a:sym typeface="Arial"/>
            </a:endParaRPr>
          </a:p>
        </p:txBody>
      </p:sp>
      <p:sp>
        <p:nvSpPr>
          <p:cNvPr id="14" name="Google Shape;14;p2"/>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marR="0" lvl="0" algn="ctr" rtl="0">
              <a:lnSpc>
                <a:spcPct val="100000"/>
              </a:lnSpc>
              <a:spcBef>
                <a:spcPts val="0"/>
              </a:spcBef>
              <a:spcAft>
                <a:spcPts val="0"/>
              </a:spcAft>
              <a:buClr>
                <a:srgbClr val="000000"/>
              </a:buClr>
              <a:buSzPts val="1400"/>
              <a:buFont typeface="Arial"/>
              <a:buNone/>
              <a:defRPr sz="7680" b="0" i="0" u="none" strike="noStrike" cap="none">
                <a:solidFill>
                  <a:srgbClr val="FFFFFF"/>
                </a:solidFill>
                <a:latin typeface="Arial Black"/>
                <a:ea typeface="Arial Black"/>
                <a:cs typeface="Arial Black"/>
                <a:sym typeface="Arial Black"/>
              </a:defRPr>
            </a:lvl1pPr>
            <a:lvl2pPr marR="0" lvl="1" algn="ctr" rtl="0">
              <a:lnSpc>
                <a:spcPct val="100000"/>
              </a:lnSpc>
              <a:spcBef>
                <a:spcPts val="0"/>
              </a:spcBef>
              <a:spcAft>
                <a:spcPts val="0"/>
              </a:spcAft>
              <a:buClr>
                <a:srgbClr val="000000"/>
              </a:buClr>
              <a:buSzPts val="1400"/>
              <a:buFont typeface="Arial"/>
              <a:buNone/>
              <a:defRPr sz="7680" b="0" i="0" u="none" strike="noStrike" cap="none">
                <a:solidFill>
                  <a:srgbClr val="FFFFFF"/>
                </a:solidFill>
                <a:latin typeface="Arial Black"/>
                <a:ea typeface="Arial Black"/>
                <a:cs typeface="Arial Black"/>
                <a:sym typeface="Arial Black"/>
              </a:defRPr>
            </a:lvl2pPr>
            <a:lvl3pPr marR="0" lvl="2" algn="ctr" rtl="0">
              <a:lnSpc>
                <a:spcPct val="100000"/>
              </a:lnSpc>
              <a:spcBef>
                <a:spcPts val="0"/>
              </a:spcBef>
              <a:spcAft>
                <a:spcPts val="0"/>
              </a:spcAft>
              <a:buClr>
                <a:srgbClr val="000000"/>
              </a:buClr>
              <a:buSzPts val="1400"/>
              <a:buFont typeface="Arial"/>
              <a:buNone/>
              <a:defRPr sz="7680" b="0" i="0" u="none" strike="noStrike" cap="none">
                <a:solidFill>
                  <a:srgbClr val="FFFFFF"/>
                </a:solidFill>
                <a:latin typeface="Arial Black"/>
                <a:ea typeface="Arial Black"/>
                <a:cs typeface="Arial Black"/>
                <a:sym typeface="Arial Black"/>
              </a:defRPr>
            </a:lvl3pPr>
            <a:lvl4pPr marR="0" lvl="3" algn="ctr" rtl="0">
              <a:lnSpc>
                <a:spcPct val="100000"/>
              </a:lnSpc>
              <a:spcBef>
                <a:spcPts val="0"/>
              </a:spcBef>
              <a:spcAft>
                <a:spcPts val="0"/>
              </a:spcAft>
              <a:buClr>
                <a:srgbClr val="000000"/>
              </a:buClr>
              <a:buSzPts val="1400"/>
              <a:buFont typeface="Arial"/>
              <a:buNone/>
              <a:defRPr sz="7680" b="0" i="0" u="none" strike="noStrike" cap="none">
                <a:solidFill>
                  <a:srgbClr val="FFFFFF"/>
                </a:solidFill>
                <a:latin typeface="Arial Black"/>
                <a:ea typeface="Arial Black"/>
                <a:cs typeface="Arial Black"/>
                <a:sym typeface="Arial Black"/>
              </a:defRPr>
            </a:lvl4pPr>
            <a:lvl5pPr marR="0" lvl="4" algn="ctr" rtl="0">
              <a:lnSpc>
                <a:spcPct val="100000"/>
              </a:lnSpc>
              <a:spcBef>
                <a:spcPts val="0"/>
              </a:spcBef>
              <a:spcAft>
                <a:spcPts val="0"/>
              </a:spcAft>
              <a:buClr>
                <a:srgbClr val="000000"/>
              </a:buClr>
              <a:buSzPts val="1400"/>
              <a:buFont typeface="Arial"/>
              <a:buNone/>
              <a:defRPr sz="7680" b="0" i="0" u="none" strike="noStrike" cap="none">
                <a:solidFill>
                  <a:srgbClr val="FFFFFF"/>
                </a:solidFill>
                <a:latin typeface="Arial Black"/>
                <a:ea typeface="Arial Black"/>
                <a:cs typeface="Arial Black"/>
                <a:sym typeface="Arial Black"/>
              </a:defRPr>
            </a:lvl5pPr>
            <a:lvl6pPr marR="0" lvl="5" algn="ctr" rtl="0">
              <a:lnSpc>
                <a:spcPct val="100000"/>
              </a:lnSpc>
              <a:spcBef>
                <a:spcPts val="0"/>
              </a:spcBef>
              <a:spcAft>
                <a:spcPts val="0"/>
              </a:spcAft>
              <a:buClr>
                <a:srgbClr val="000000"/>
              </a:buClr>
              <a:buSzPts val="1400"/>
              <a:buFont typeface="Arial"/>
              <a:buNone/>
              <a:defRPr sz="7680" b="0" i="0" u="none" strike="noStrike" cap="none">
                <a:solidFill>
                  <a:srgbClr val="FFFFFF"/>
                </a:solidFill>
                <a:latin typeface="Arial Black"/>
                <a:ea typeface="Arial Black"/>
                <a:cs typeface="Arial Black"/>
                <a:sym typeface="Arial Black"/>
              </a:defRPr>
            </a:lvl6pPr>
            <a:lvl7pPr marR="0" lvl="6" algn="ctr" rtl="0">
              <a:lnSpc>
                <a:spcPct val="100000"/>
              </a:lnSpc>
              <a:spcBef>
                <a:spcPts val="0"/>
              </a:spcBef>
              <a:spcAft>
                <a:spcPts val="0"/>
              </a:spcAft>
              <a:buClr>
                <a:srgbClr val="000000"/>
              </a:buClr>
              <a:buSzPts val="1400"/>
              <a:buFont typeface="Arial"/>
              <a:buNone/>
              <a:defRPr sz="7680" b="0" i="0" u="none" strike="noStrike" cap="none">
                <a:solidFill>
                  <a:srgbClr val="FFFFFF"/>
                </a:solidFill>
                <a:latin typeface="Arial Black"/>
                <a:ea typeface="Arial Black"/>
                <a:cs typeface="Arial Black"/>
                <a:sym typeface="Arial Black"/>
              </a:defRPr>
            </a:lvl7pPr>
            <a:lvl8pPr marR="0" lvl="7" algn="ctr" rtl="0">
              <a:lnSpc>
                <a:spcPct val="100000"/>
              </a:lnSpc>
              <a:spcBef>
                <a:spcPts val="0"/>
              </a:spcBef>
              <a:spcAft>
                <a:spcPts val="0"/>
              </a:spcAft>
              <a:buClr>
                <a:srgbClr val="000000"/>
              </a:buClr>
              <a:buSzPts val="1400"/>
              <a:buFont typeface="Arial"/>
              <a:buNone/>
              <a:defRPr sz="7680" b="0" i="0" u="none" strike="noStrike" cap="none">
                <a:solidFill>
                  <a:srgbClr val="FFFFFF"/>
                </a:solidFill>
                <a:latin typeface="Arial Black"/>
                <a:ea typeface="Arial Black"/>
                <a:cs typeface="Arial Black"/>
                <a:sym typeface="Arial Black"/>
              </a:defRPr>
            </a:lvl8pPr>
            <a:lvl9pPr marR="0" lvl="8" algn="ctr" rtl="0">
              <a:lnSpc>
                <a:spcPct val="100000"/>
              </a:lnSpc>
              <a:spcBef>
                <a:spcPts val="0"/>
              </a:spcBef>
              <a:spcAft>
                <a:spcPts val="0"/>
              </a:spcAft>
              <a:buClr>
                <a:srgbClr val="000000"/>
              </a:buClr>
              <a:buSzPts val="1400"/>
              <a:buFont typeface="Arial"/>
              <a:buNone/>
              <a:defRPr sz="7680" b="0" i="0" u="none" strike="noStrike" cap="none">
                <a:solidFill>
                  <a:srgbClr val="FFFFFF"/>
                </a:solidFill>
                <a:latin typeface="Arial Black"/>
                <a:ea typeface="Arial Black"/>
                <a:cs typeface="Arial Black"/>
                <a:sym typeface="Arial Black"/>
              </a:defRPr>
            </a:lvl9pPr>
          </a:lstStyle>
          <a:p>
            <a:endParaRPr/>
          </a:p>
        </p:txBody>
      </p:sp>
      <p:sp>
        <p:nvSpPr>
          <p:cNvPr id="15" name="Google Shape;15;p2"/>
          <p:cNvSpPr txBox="1">
            <a:spLocks noGrp="1"/>
          </p:cNvSpPr>
          <p:nvPr>
            <p:ph type="body" idx="1"/>
          </p:nvPr>
        </p:nvSpPr>
        <p:spPr>
          <a:xfrm>
            <a:off x="693421" y="5638800"/>
            <a:ext cx="9974580" cy="26563319"/>
          </a:xfrm>
          <a:prstGeom prst="rect">
            <a:avLst/>
          </a:prstGeom>
          <a:noFill/>
          <a:ln>
            <a:noFill/>
          </a:ln>
        </p:spPr>
        <p:txBody>
          <a:bodyPr spcFirstLastPara="1" wrap="square" lIns="380325" tIns="380325" rIns="380325" bIns="380325" anchor="t" anchorCtr="0">
            <a:noAutofit/>
          </a:bodyPr>
          <a:lstStyle>
            <a:lvl1pPr marL="457200" marR="0" lvl="0" indent="-391160" algn="l" rtl="0">
              <a:lnSpc>
                <a:spcPct val="100000"/>
              </a:lnSpc>
              <a:spcBef>
                <a:spcPts val="512"/>
              </a:spcBef>
              <a:spcAft>
                <a:spcPts val="0"/>
              </a:spcAft>
              <a:buClr>
                <a:schemeClr val="dk1"/>
              </a:buClr>
              <a:buSzPts val="2560"/>
              <a:buFont typeface="Arial"/>
              <a:buChar char="•"/>
              <a:defRPr sz="2560" b="0" i="0" u="none" strike="noStrike" cap="none">
                <a:solidFill>
                  <a:schemeClr val="dk1"/>
                </a:solidFill>
                <a:latin typeface="Arial"/>
                <a:ea typeface="Arial"/>
                <a:cs typeface="Arial"/>
                <a:sym typeface="Arial"/>
              </a:defRPr>
            </a:lvl1pPr>
            <a:lvl2pPr marL="914400" marR="0" lvl="1" indent="-391160" algn="l" rtl="0">
              <a:lnSpc>
                <a:spcPct val="100000"/>
              </a:lnSpc>
              <a:spcBef>
                <a:spcPts val="512"/>
              </a:spcBef>
              <a:spcAft>
                <a:spcPts val="0"/>
              </a:spcAft>
              <a:buClr>
                <a:schemeClr val="dk1"/>
              </a:buClr>
              <a:buSzPts val="2560"/>
              <a:buFont typeface="Arial"/>
              <a:buChar char="–"/>
              <a:defRPr sz="2560" b="0" i="0" u="none" strike="noStrike" cap="none">
                <a:solidFill>
                  <a:schemeClr val="dk1"/>
                </a:solidFill>
                <a:latin typeface="Arial"/>
                <a:ea typeface="Arial"/>
                <a:cs typeface="Arial"/>
                <a:sym typeface="Arial"/>
              </a:defRPr>
            </a:lvl2pPr>
            <a:lvl3pPr marL="1371600" marR="0" lvl="2" indent="-364045" algn="l" rtl="0">
              <a:lnSpc>
                <a:spcPct val="100000"/>
              </a:lnSpc>
              <a:spcBef>
                <a:spcPts val="427"/>
              </a:spcBef>
              <a:spcAft>
                <a:spcPts val="0"/>
              </a:spcAft>
              <a:buClr>
                <a:schemeClr val="dk1"/>
              </a:buClr>
              <a:buSzPts val="2133"/>
              <a:buFont typeface="Arial"/>
              <a:buChar char="•"/>
              <a:defRPr sz="2133" b="0" i="0" u="none" strike="noStrike" cap="none">
                <a:solidFill>
                  <a:schemeClr val="dk1"/>
                </a:solidFill>
                <a:latin typeface="Arial"/>
                <a:ea typeface="Arial"/>
                <a:cs typeface="Arial"/>
                <a:sym typeface="Arial"/>
              </a:defRPr>
            </a:lvl3pPr>
            <a:lvl4pPr marL="1828800" marR="0" lvl="3"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4pPr>
            <a:lvl5pPr marL="2286000" marR="0" lvl="4"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5pPr>
            <a:lvl6pPr marL="2743200" marR="0" lvl="5"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6pPr>
            <a:lvl7pPr marL="3200400" marR="0" lvl="6"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7pPr>
            <a:lvl8pPr marL="3657600" marR="0" lvl="7"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8pPr>
            <a:lvl9pPr marL="4114800" marR="0" lvl="8"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9pPr>
          </a:lstStyle>
          <a:p>
            <a:endParaRPr/>
          </a:p>
        </p:txBody>
      </p:sp>
      <p:sp>
        <p:nvSpPr>
          <p:cNvPr id="16" name="Google Shape;16;p2"/>
          <p:cNvSpPr/>
          <p:nvPr/>
        </p:nvSpPr>
        <p:spPr>
          <a:xfrm>
            <a:off x="0" y="0"/>
            <a:ext cx="43891199" cy="32918401"/>
          </a:xfrm>
          <a:prstGeom prst="rect">
            <a:avLst/>
          </a:prstGeom>
          <a:noFill/>
          <a:ln w="9525" cap="flat" cmpd="sng">
            <a:solidFill>
              <a:schemeClr val="dk2"/>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17" name="Google Shape;17;p2"/>
          <p:cNvSpPr/>
          <p:nvPr/>
        </p:nvSpPr>
        <p:spPr>
          <a:xfrm>
            <a:off x="11490960" y="5638800"/>
            <a:ext cx="9982200" cy="26563319"/>
          </a:xfrm>
          <a:prstGeom prst="rect">
            <a:avLst/>
          </a:prstGeom>
          <a:solidFill>
            <a:srgbClr val="FFFFFF"/>
          </a:solidFill>
          <a:ln w="9525" cap="flat" cmpd="sng">
            <a:solidFill>
              <a:schemeClr val="dk1"/>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18" name="Google Shape;18;p2"/>
          <p:cNvSpPr/>
          <p:nvPr/>
        </p:nvSpPr>
        <p:spPr>
          <a:xfrm>
            <a:off x="22273259" y="5638800"/>
            <a:ext cx="9982200" cy="26563319"/>
          </a:xfrm>
          <a:prstGeom prst="rect">
            <a:avLst/>
          </a:prstGeom>
          <a:solidFill>
            <a:srgbClr val="FFFFFF"/>
          </a:solidFill>
          <a:ln w="9525" cap="flat" cmpd="sng">
            <a:solidFill>
              <a:schemeClr val="dk1"/>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19" name="Google Shape;19;p2"/>
          <p:cNvSpPr/>
          <p:nvPr/>
        </p:nvSpPr>
        <p:spPr>
          <a:xfrm>
            <a:off x="33078419" y="5638800"/>
            <a:ext cx="9982200" cy="26563319"/>
          </a:xfrm>
          <a:prstGeom prst="rect">
            <a:avLst/>
          </a:prstGeom>
          <a:solidFill>
            <a:srgbClr val="FFFFFF"/>
          </a:solidFill>
          <a:ln w="9525" cap="flat" cmpd="sng">
            <a:solidFill>
              <a:schemeClr val="dk1"/>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20" name="Google Shape;20;p2"/>
          <p:cNvSpPr/>
          <p:nvPr/>
        </p:nvSpPr>
        <p:spPr>
          <a:xfrm>
            <a:off x="579664" y="32395888"/>
            <a:ext cx="1773691" cy="365352"/>
          </a:xfrm>
          <a:prstGeom prst="rect">
            <a:avLst/>
          </a:prstGeom>
          <a:solidFill>
            <a:schemeClr val="lt1"/>
          </a:solidFill>
          <a:ln>
            <a:noFill/>
          </a:ln>
        </p:spPr>
        <p:txBody>
          <a:bodyPr spcFirstLastPara="1" wrap="square" lIns="457200" tIns="457200" rIns="457200" bIns="457200" anchor="t" anchorCtr="0">
            <a:spAutoFit/>
          </a:bodyPr>
          <a:lstStyle/>
          <a:p>
            <a:pPr marL="0" marR="0" lvl="0" indent="0" algn="l" rtl="0">
              <a:lnSpc>
                <a:spcPct val="100000"/>
              </a:lnSpc>
              <a:spcBef>
                <a:spcPts val="0"/>
              </a:spcBef>
              <a:spcAft>
                <a:spcPts val="0"/>
              </a:spcAft>
              <a:buClr>
                <a:schemeClr val="dk1"/>
              </a:buClr>
              <a:buSzPts val="2900"/>
              <a:buFont typeface="Arial Narrow"/>
              <a:buNone/>
            </a:pPr>
            <a:endParaRPr sz="2900" b="0" i="0" u="none" strike="noStrike" cap="none">
              <a:solidFill>
                <a:schemeClr val="dk1"/>
              </a:solidFill>
              <a:latin typeface="Arial Narrow"/>
              <a:ea typeface="Arial Narrow"/>
              <a:cs typeface="Arial Narrow"/>
              <a:sym typeface="Arial Narrow"/>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7"/>
        <p:cNvGrpSpPr/>
        <p:nvPr/>
      </p:nvGrpSpPr>
      <p:grpSpPr>
        <a:xfrm>
          <a:off x="0" y="0"/>
          <a:ext cx="0" cy="0"/>
          <a:chOff x="0" y="0"/>
          <a:chExt cx="0" cy="0"/>
        </a:xfrm>
      </p:grpSpPr>
      <p:sp>
        <p:nvSpPr>
          <p:cNvPr id="58" name="Google Shape;58;p14"/>
          <p:cNvSpPr/>
          <p:nvPr/>
        </p:nvSpPr>
        <p:spPr>
          <a:xfrm>
            <a:off x="0" y="0"/>
            <a:ext cx="43891199" cy="4800600"/>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59" name="Google Shape;59;p14"/>
          <p:cNvSpPr/>
          <p:nvPr/>
        </p:nvSpPr>
        <p:spPr>
          <a:xfrm>
            <a:off x="693421" y="5638800"/>
            <a:ext cx="9974580" cy="26563319"/>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60" name="Google Shape;60;p14"/>
          <p:cNvSpPr/>
          <p:nvPr/>
        </p:nvSpPr>
        <p:spPr>
          <a:xfrm>
            <a:off x="0" y="4800600"/>
            <a:ext cx="43891199" cy="129540"/>
          </a:xfrm>
          <a:prstGeom prst="rect">
            <a:avLst/>
          </a:prstGeom>
          <a:solidFill>
            <a:srgbClr val="660000"/>
          </a:solidFill>
          <a:ln>
            <a:noFill/>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61" name="Google Shape;61;p14"/>
          <p:cNvSpPr txBox="1"/>
          <p:nvPr/>
        </p:nvSpPr>
        <p:spPr>
          <a:xfrm>
            <a:off x="609600" y="32445963"/>
            <a:ext cx="2514600" cy="275603"/>
          </a:xfrm>
          <a:prstGeom prst="rect">
            <a:avLst/>
          </a:prstGeom>
          <a:noFill/>
          <a:ln>
            <a:noFill/>
          </a:ln>
        </p:spPr>
        <p:txBody>
          <a:bodyPr spcFirstLastPara="1" wrap="square" lIns="81100" tIns="40550" rIns="81100" bIns="40550" anchor="t" anchorCtr="0">
            <a:spAutoFit/>
          </a:bodyPr>
          <a:lstStyle/>
          <a:p>
            <a:pPr marL="0" marR="0" lvl="0" indent="0" algn="l" rtl="0">
              <a:lnSpc>
                <a:spcPct val="65000"/>
              </a:lnSpc>
              <a:spcBef>
                <a:spcPts val="0"/>
              </a:spcBef>
              <a:spcAft>
                <a:spcPts val="0"/>
              </a:spcAft>
              <a:buClr>
                <a:srgbClr val="000000"/>
              </a:buClr>
              <a:buSzPts val="427"/>
              <a:buFont typeface="Arial"/>
              <a:buNone/>
            </a:pPr>
            <a:r>
              <a:rPr lang="en-US" sz="427" b="1" i="0" u="none" strike="noStrike" cap="none">
                <a:solidFill>
                  <a:schemeClr val="lt2"/>
                </a:solidFill>
                <a:latin typeface="Arial"/>
                <a:ea typeface="Arial"/>
                <a:cs typeface="Arial"/>
                <a:sym typeface="Arial"/>
              </a:rPr>
              <a:t>POSTER TEMPLATE BY:</a:t>
            </a:r>
            <a:endParaRPr sz="1400" b="0" i="0" u="none" strike="noStrike" cap="none">
              <a:solidFill>
                <a:srgbClr val="000000"/>
              </a:solidFill>
              <a:latin typeface="Arial"/>
              <a:ea typeface="Arial"/>
              <a:cs typeface="Arial"/>
              <a:sym typeface="Arial"/>
            </a:endParaRPr>
          </a:p>
          <a:p>
            <a:pPr marL="0" marR="0" lvl="0" indent="0" algn="l" rtl="0">
              <a:lnSpc>
                <a:spcPct val="65000"/>
              </a:lnSpc>
              <a:spcBef>
                <a:spcPts val="427"/>
              </a:spcBef>
              <a:spcAft>
                <a:spcPts val="0"/>
              </a:spcAft>
              <a:buClr>
                <a:srgbClr val="000000"/>
              </a:buClr>
              <a:buSzPts val="853"/>
              <a:buFont typeface="Arial"/>
              <a:buNone/>
            </a:pPr>
            <a:r>
              <a:rPr lang="en-US" sz="853" b="1" i="0" u="none" strike="noStrike" cap="none">
                <a:solidFill>
                  <a:schemeClr val="lt2"/>
                </a:solidFill>
                <a:latin typeface="Arial"/>
                <a:ea typeface="Arial"/>
                <a:cs typeface="Arial"/>
                <a:sym typeface="Arial"/>
              </a:rPr>
              <a:t>www.PosterPresentations.com</a:t>
            </a:r>
            <a:endParaRPr sz="1400" b="0" i="0" u="none" strike="noStrike" cap="none">
              <a:solidFill>
                <a:srgbClr val="000000"/>
              </a:solidFill>
              <a:latin typeface="Arial"/>
              <a:ea typeface="Arial"/>
              <a:cs typeface="Arial"/>
              <a:sym typeface="Arial"/>
            </a:endParaRPr>
          </a:p>
        </p:txBody>
      </p:sp>
      <p:sp>
        <p:nvSpPr>
          <p:cNvPr id="62" name="Google Shape;62;p14"/>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marR="0" lvl="0"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1pPr>
            <a:lvl2pPr marR="0" lvl="1"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2pPr>
            <a:lvl3pPr marR="0" lvl="2"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3pPr>
            <a:lvl4pPr marR="0" lvl="3"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4pPr>
            <a:lvl5pPr marR="0" lvl="4"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5pPr>
            <a:lvl6pPr marR="0" lvl="5"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6pPr>
            <a:lvl7pPr marR="0" lvl="6"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7pPr>
            <a:lvl8pPr marR="0" lvl="7"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8pPr>
            <a:lvl9pPr marR="0" lvl="8"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9pPr>
          </a:lstStyle>
          <a:p>
            <a:endParaRPr/>
          </a:p>
        </p:txBody>
      </p:sp>
      <p:sp>
        <p:nvSpPr>
          <p:cNvPr id="63" name="Google Shape;63;p14"/>
          <p:cNvSpPr txBox="1">
            <a:spLocks noGrp="1"/>
          </p:cNvSpPr>
          <p:nvPr>
            <p:ph type="body" idx="1"/>
          </p:nvPr>
        </p:nvSpPr>
        <p:spPr>
          <a:xfrm>
            <a:off x="693421" y="5638800"/>
            <a:ext cx="9974580" cy="26563319"/>
          </a:xfrm>
          <a:prstGeom prst="rect">
            <a:avLst/>
          </a:prstGeom>
          <a:noFill/>
          <a:ln>
            <a:noFill/>
          </a:ln>
        </p:spPr>
        <p:txBody>
          <a:bodyPr spcFirstLastPara="1" wrap="square" lIns="380325" tIns="380325" rIns="380325" bIns="380325" anchor="t" anchorCtr="0">
            <a:noAutofit/>
          </a:bodyPr>
          <a:lstStyle>
            <a:lvl1pPr marL="457200" marR="0" lvl="0" indent="-391160" algn="l" rtl="0">
              <a:lnSpc>
                <a:spcPct val="100000"/>
              </a:lnSpc>
              <a:spcBef>
                <a:spcPts val="512"/>
              </a:spcBef>
              <a:spcAft>
                <a:spcPts val="0"/>
              </a:spcAft>
              <a:buClr>
                <a:schemeClr val="dk1"/>
              </a:buClr>
              <a:buSzPts val="2560"/>
              <a:buFont typeface="Arial"/>
              <a:buChar char="•"/>
              <a:defRPr sz="2560" b="0" i="0" u="none" strike="noStrike" cap="none">
                <a:solidFill>
                  <a:schemeClr val="dk1"/>
                </a:solidFill>
                <a:latin typeface="Arial"/>
                <a:ea typeface="Arial"/>
                <a:cs typeface="Arial"/>
                <a:sym typeface="Arial"/>
              </a:defRPr>
            </a:lvl1pPr>
            <a:lvl2pPr marL="914400" marR="0" lvl="1" indent="-391160" algn="l" rtl="0">
              <a:lnSpc>
                <a:spcPct val="100000"/>
              </a:lnSpc>
              <a:spcBef>
                <a:spcPts val="512"/>
              </a:spcBef>
              <a:spcAft>
                <a:spcPts val="0"/>
              </a:spcAft>
              <a:buClr>
                <a:schemeClr val="dk1"/>
              </a:buClr>
              <a:buSzPts val="2560"/>
              <a:buFont typeface="Arial"/>
              <a:buChar char="–"/>
              <a:defRPr sz="2560" b="0" i="0" u="none" strike="noStrike" cap="none">
                <a:solidFill>
                  <a:schemeClr val="dk1"/>
                </a:solidFill>
                <a:latin typeface="Arial"/>
                <a:ea typeface="Arial"/>
                <a:cs typeface="Arial"/>
                <a:sym typeface="Arial"/>
              </a:defRPr>
            </a:lvl2pPr>
            <a:lvl3pPr marL="1371600" marR="0" lvl="2" indent="-364045" algn="l" rtl="0">
              <a:lnSpc>
                <a:spcPct val="100000"/>
              </a:lnSpc>
              <a:spcBef>
                <a:spcPts val="427"/>
              </a:spcBef>
              <a:spcAft>
                <a:spcPts val="0"/>
              </a:spcAft>
              <a:buClr>
                <a:schemeClr val="dk1"/>
              </a:buClr>
              <a:buSzPts val="2133"/>
              <a:buFont typeface="Arial"/>
              <a:buChar char="•"/>
              <a:defRPr sz="2133" b="0" i="0" u="none" strike="noStrike" cap="none">
                <a:solidFill>
                  <a:schemeClr val="dk1"/>
                </a:solidFill>
                <a:latin typeface="Arial"/>
                <a:ea typeface="Arial"/>
                <a:cs typeface="Arial"/>
                <a:sym typeface="Arial"/>
              </a:defRPr>
            </a:lvl3pPr>
            <a:lvl4pPr marL="1828800" marR="0" lvl="3"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4pPr>
            <a:lvl5pPr marL="2286000" marR="0" lvl="4"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5pPr>
            <a:lvl6pPr marL="2743200" marR="0" lvl="5"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6pPr>
            <a:lvl7pPr marL="3200400" marR="0" lvl="6"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7pPr>
            <a:lvl8pPr marL="3657600" marR="0" lvl="7"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8pPr>
            <a:lvl9pPr marL="4114800" marR="0" lvl="8"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9pPr>
          </a:lstStyle>
          <a:p>
            <a:endParaRPr/>
          </a:p>
        </p:txBody>
      </p:sp>
      <p:sp>
        <p:nvSpPr>
          <p:cNvPr id="64" name="Google Shape;64;p14"/>
          <p:cNvSpPr/>
          <p:nvPr/>
        </p:nvSpPr>
        <p:spPr>
          <a:xfrm>
            <a:off x="0" y="0"/>
            <a:ext cx="43891199" cy="32918401"/>
          </a:xfrm>
          <a:prstGeom prst="rect">
            <a:avLst/>
          </a:prstGeom>
          <a:noFill/>
          <a:ln w="9525" cap="flat" cmpd="sng">
            <a:solidFill>
              <a:schemeClr val="dk2"/>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65" name="Google Shape;65;p14"/>
          <p:cNvSpPr/>
          <p:nvPr/>
        </p:nvSpPr>
        <p:spPr>
          <a:xfrm>
            <a:off x="11490961" y="5638800"/>
            <a:ext cx="20764501" cy="26563319"/>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66" name="Google Shape;66;p14"/>
          <p:cNvSpPr/>
          <p:nvPr/>
        </p:nvSpPr>
        <p:spPr>
          <a:xfrm>
            <a:off x="33078419" y="5638800"/>
            <a:ext cx="9982200" cy="26563319"/>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3"/>
        <p:cNvGrpSpPr/>
        <p:nvPr/>
      </p:nvGrpSpPr>
      <p:grpSpPr>
        <a:xfrm>
          <a:off x="0" y="0"/>
          <a:ext cx="0" cy="0"/>
          <a:chOff x="0" y="0"/>
          <a:chExt cx="0" cy="0"/>
        </a:xfrm>
      </p:grpSpPr>
      <p:sp>
        <p:nvSpPr>
          <p:cNvPr id="104" name="Google Shape;104;p26"/>
          <p:cNvSpPr/>
          <p:nvPr/>
        </p:nvSpPr>
        <p:spPr>
          <a:xfrm>
            <a:off x="0" y="0"/>
            <a:ext cx="43891199" cy="4800600"/>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105" name="Google Shape;105;p26"/>
          <p:cNvSpPr/>
          <p:nvPr/>
        </p:nvSpPr>
        <p:spPr>
          <a:xfrm>
            <a:off x="693420" y="5638800"/>
            <a:ext cx="42367201" cy="26563319"/>
          </a:xfrm>
          <a:prstGeom prst="rect">
            <a:avLst/>
          </a:prstGeom>
          <a:solidFill>
            <a:schemeClr val="accent1"/>
          </a:solidFill>
          <a:ln w="9525" cap="flat" cmpd="sng">
            <a:solidFill>
              <a:schemeClr val="dk1"/>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106" name="Google Shape;106;p26"/>
          <p:cNvSpPr/>
          <p:nvPr/>
        </p:nvSpPr>
        <p:spPr>
          <a:xfrm>
            <a:off x="0" y="4800600"/>
            <a:ext cx="43891199" cy="129540"/>
          </a:xfrm>
          <a:prstGeom prst="rect">
            <a:avLst/>
          </a:prstGeom>
          <a:solidFill>
            <a:srgbClr val="660000"/>
          </a:solidFill>
          <a:ln>
            <a:noFill/>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
        <p:nvSpPr>
          <p:cNvPr id="107" name="Google Shape;107;p26"/>
          <p:cNvSpPr txBox="1"/>
          <p:nvPr/>
        </p:nvSpPr>
        <p:spPr>
          <a:xfrm>
            <a:off x="609600" y="32445963"/>
            <a:ext cx="2514600" cy="275603"/>
          </a:xfrm>
          <a:prstGeom prst="rect">
            <a:avLst/>
          </a:prstGeom>
          <a:noFill/>
          <a:ln>
            <a:noFill/>
          </a:ln>
        </p:spPr>
        <p:txBody>
          <a:bodyPr spcFirstLastPara="1" wrap="square" lIns="81100" tIns="40550" rIns="81100" bIns="40550" anchor="t" anchorCtr="0">
            <a:spAutoFit/>
          </a:bodyPr>
          <a:lstStyle/>
          <a:p>
            <a:pPr marL="0" marR="0" lvl="0" indent="0" algn="l" rtl="0">
              <a:lnSpc>
                <a:spcPct val="65000"/>
              </a:lnSpc>
              <a:spcBef>
                <a:spcPts val="0"/>
              </a:spcBef>
              <a:spcAft>
                <a:spcPts val="0"/>
              </a:spcAft>
              <a:buClr>
                <a:srgbClr val="000000"/>
              </a:buClr>
              <a:buSzPts val="427"/>
              <a:buFont typeface="Arial"/>
              <a:buNone/>
            </a:pPr>
            <a:r>
              <a:rPr lang="en-US" sz="427" b="1" i="0" u="none" strike="noStrike" cap="none">
                <a:solidFill>
                  <a:schemeClr val="lt2"/>
                </a:solidFill>
                <a:latin typeface="Arial"/>
                <a:ea typeface="Arial"/>
                <a:cs typeface="Arial"/>
                <a:sym typeface="Arial"/>
              </a:rPr>
              <a:t>POSTER TEMPLATE BY:</a:t>
            </a:r>
            <a:endParaRPr sz="1400" b="0" i="0" u="none" strike="noStrike" cap="none">
              <a:solidFill>
                <a:srgbClr val="000000"/>
              </a:solidFill>
              <a:latin typeface="Arial"/>
              <a:ea typeface="Arial"/>
              <a:cs typeface="Arial"/>
              <a:sym typeface="Arial"/>
            </a:endParaRPr>
          </a:p>
          <a:p>
            <a:pPr marL="0" marR="0" lvl="0" indent="0" algn="l" rtl="0">
              <a:lnSpc>
                <a:spcPct val="65000"/>
              </a:lnSpc>
              <a:spcBef>
                <a:spcPts val="427"/>
              </a:spcBef>
              <a:spcAft>
                <a:spcPts val="0"/>
              </a:spcAft>
              <a:buClr>
                <a:srgbClr val="000000"/>
              </a:buClr>
              <a:buSzPts val="853"/>
              <a:buFont typeface="Arial"/>
              <a:buNone/>
            </a:pPr>
            <a:r>
              <a:rPr lang="en-US" sz="853" b="1" i="0" u="none" strike="noStrike" cap="none">
                <a:solidFill>
                  <a:schemeClr val="lt2"/>
                </a:solidFill>
                <a:latin typeface="Arial"/>
                <a:ea typeface="Arial"/>
                <a:cs typeface="Arial"/>
                <a:sym typeface="Arial"/>
              </a:rPr>
              <a:t>www.PosterPresentations.com</a:t>
            </a:r>
            <a:endParaRPr sz="1400" b="0" i="0" u="none" strike="noStrike" cap="none">
              <a:solidFill>
                <a:srgbClr val="000000"/>
              </a:solidFill>
              <a:latin typeface="Arial"/>
              <a:ea typeface="Arial"/>
              <a:cs typeface="Arial"/>
              <a:sym typeface="Arial"/>
            </a:endParaRPr>
          </a:p>
        </p:txBody>
      </p:sp>
      <p:sp>
        <p:nvSpPr>
          <p:cNvPr id="108" name="Google Shape;108;p26"/>
          <p:cNvSpPr txBox="1">
            <a:spLocks noGrp="1"/>
          </p:cNvSpPr>
          <p:nvPr>
            <p:ph type="title"/>
          </p:nvPr>
        </p:nvSpPr>
        <p:spPr>
          <a:xfrm>
            <a:off x="960120" y="1272540"/>
            <a:ext cx="41925239" cy="2202180"/>
          </a:xfrm>
          <a:prstGeom prst="rect">
            <a:avLst/>
          </a:prstGeom>
          <a:noFill/>
          <a:ln>
            <a:noFill/>
          </a:ln>
        </p:spPr>
        <p:txBody>
          <a:bodyPr spcFirstLastPara="1" wrap="square" lIns="76050" tIns="38000" rIns="76050" bIns="38000" anchor="ctr" anchorCtr="0">
            <a:noAutofit/>
          </a:bodyPr>
          <a:lstStyle>
            <a:lvl1pPr marR="0" lvl="0"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1pPr>
            <a:lvl2pPr marR="0" lvl="1"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2pPr>
            <a:lvl3pPr marR="0" lvl="2"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3pPr>
            <a:lvl4pPr marR="0" lvl="3"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4pPr>
            <a:lvl5pPr marR="0" lvl="4"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5pPr>
            <a:lvl6pPr marR="0" lvl="5"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6pPr>
            <a:lvl7pPr marR="0" lvl="6"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7pPr>
            <a:lvl8pPr marR="0" lvl="7"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8pPr>
            <a:lvl9pPr marR="0" lvl="8" algn="ctr" rtl="0">
              <a:lnSpc>
                <a:spcPct val="100000"/>
              </a:lnSpc>
              <a:spcBef>
                <a:spcPts val="0"/>
              </a:spcBef>
              <a:spcAft>
                <a:spcPts val="0"/>
              </a:spcAft>
              <a:buClr>
                <a:srgbClr val="000000"/>
              </a:buClr>
              <a:buSzPts val="1400"/>
              <a:buFont typeface="Arial"/>
              <a:buNone/>
              <a:defRPr sz="7680" b="0" i="0" u="none" strike="noStrike" cap="none">
                <a:solidFill>
                  <a:schemeClr val="dk2"/>
                </a:solidFill>
                <a:latin typeface="Arial Black"/>
                <a:ea typeface="Arial Black"/>
                <a:cs typeface="Arial Black"/>
                <a:sym typeface="Arial Black"/>
              </a:defRPr>
            </a:lvl9pPr>
          </a:lstStyle>
          <a:p>
            <a:endParaRPr/>
          </a:p>
        </p:txBody>
      </p:sp>
      <p:sp>
        <p:nvSpPr>
          <p:cNvPr id="109" name="Google Shape;109;p26"/>
          <p:cNvSpPr txBox="1">
            <a:spLocks noGrp="1"/>
          </p:cNvSpPr>
          <p:nvPr>
            <p:ph type="body" idx="1"/>
          </p:nvPr>
        </p:nvSpPr>
        <p:spPr>
          <a:xfrm>
            <a:off x="693421" y="5638800"/>
            <a:ext cx="42191940" cy="26563319"/>
          </a:xfrm>
          <a:prstGeom prst="rect">
            <a:avLst/>
          </a:prstGeom>
          <a:noFill/>
          <a:ln>
            <a:noFill/>
          </a:ln>
        </p:spPr>
        <p:txBody>
          <a:bodyPr spcFirstLastPara="1" wrap="square" lIns="380325" tIns="380325" rIns="380325" bIns="380325" anchor="t" anchorCtr="0">
            <a:noAutofit/>
          </a:bodyPr>
          <a:lstStyle>
            <a:lvl1pPr marL="457200" marR="0" lvl="0" indent="-391160" algn="l" rtl="0">
              <a:lnSpc>
                <a:spcPct val="100000"/>
              </a:lnSpc>
              <a:spcBef>
                <a:spcPts val="512"/>
              </a:spcBef>
              <a:spcAft>
                <a:spcPts val="0"/>
              </a:spcAft>
              <a:buClr>
                <a:schemeClr val="dk1"/>
              </a:buClr>
              <a:buSzPts val="2560"/>
              <a:buFont typeface="Arial"/>
              <a:buChar char="•"/>
              <a:defRPr sz="2560" b="0" i="0" u="none" strike="noStrike" cap="none">
                <a:solidFill>
                  <a:schemeClr val="dk1"/>
                </a:solidFill>
                <a:latin typeface="Arial"/>
                <a:ea typeface="Arial"/>
                <a:cs typeface="Arial"/>
                <a:sym typeface="Arial"/>
              </a:defRPr>
            </a:lvl1pPr>
            <a:lvl2pPr marL="914400" marR="0" lvl="1" indent="-391160" algn="l" rtl="0">
              <a:lnSpc>
                <a:spcPct val="100000"/>
              </a:lnSpc>
              <a:spcBef>
                <a:spcPts val="512"/>
              </a:spcBef>
              <a:spcAft>
                <a:spcPts val="0"/>
              </a:spcAft>
              <a:buClr>
                <a:schemeClr val="dk1"/>
              </a:buClr>
              <a:buSzPts val="2560"/>
              <a:buFont typeface="Arial"/>
              <a:buChar char="–"/>
              <a:defRPr sz="2560" b="0" i="0" u="none" strike="noStrike" cap="none">
                <a:solidFill>
                  <a:schemeClr val="dk1"/>
                </a:solidFill>
                <a:latin typeface="Arial"/>
                <a:ea typeface="Arial"/>
                <a:cs typeface="Arial"/>
                <a:sym typeface="Arial"/>
              </a:defRPr>
            </a:lvl2pPr>
            <a:lvl3pPr marL="1371600" marR="0" lvl="2" indent="-364045" algn="l" rtl="0">
              <a:lnSpc>
                <a:spcPct val="100000"/>
              </a:lnSpc>
              <a:spcBef>
                <a:spcPts val="427"/>
              </a:spcBef>
              <a:spcAft>
                <a:spcPts val="0"/>
              </a:spcAft>
              <a:buClr>
                <a:schemeClr val="dk1"/>
              </a:buClr>
              <a:buSzPts val="2133"/>
              <a:buFont typeface="Arial"/>
              <a:buChar char="•"/>
              <a:defRPr sz="2133" b="0" i="0" u="none" strike="noStrike" cap="none">
                <a:solidFill>
                  <a:schemeClr val="dk1"/>
                </a:solidFill>
                <a:latin typeface="Arial"/>
                <a:ea typeface="Arial"/>
                <a:cs typeface="Arial"/>
                <a:sym typeface="Arial"/>
              </a:defRPr>
            </a:lvl3pPr>
            <a:lvl4pPr marL="1828800" marR="0" lvl="3"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4pPr>
            <a:lvl5pPr marL="2286000" marR="0" lvl="4"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5pPr>
            <a:lvl6pPr marL="2743200" marR="0" lvl="5"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6pPr>
            <a:lvl7pPr marL="3200400" marR="0" lvl="6"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7pPr>
            <a:lvl8pPr marL="3657600" marR="0" lvl="7"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8pPr>
            <a:lvl9pPr marL="4114800" marR="0" lvl="8" indent="-336994" algn="l" rtl="0">
              <a:lnSpc>
                <a:spcPct val="100000"/>
              </a:lnSpc>
              <a:spcBef>
                <a:spcPts val="341"/>
              </a:spcBef>
              <a:spcAft>
                <a:spcPts val="0"/>
              </a:spcAft>
              <a:buClr>
                <a:schemeClr val="dk1"/>
              </a:buClr>
              <a:buSzPts val="1707"/>
              <a:buFont typeface="Arial"/>
              <a:buChar char="»"/>
              <a:defRPr sz="1707" b="0" i="0" u="none" strike="noStrike" cap="none">
                <a:solidFill>
                  <a:schemeClr val="dk1"/>
                </a:solidFill>
                <a:latin typeface="Arial"/>
                <a:ea typeface="Arial"/>
                <a:cs typeface="Arial"/>
                <a:sym typeface="Arial"/>
              </a:defRPr>
            </a:lvl9pPr>
          </a:lstStyle>
          <a:p>
            <a:endParaRPr/>
          </a:p>
        </p:txBody>
      </p:sp>
      <p:sp>
        <p:nvSpPr>
          <p:cNvPr id="110" name="Google Shape;110;p26"/>
          <p:cNvSpPr/>
          <p:nvPr/>
        </p:nvSpPr>
        <p:spPr>
          <a:xfrm>
            <a:off x="0" y="0"/>
            <a:ext cx="43891199" cy="32918401"/>
          </a:xfrm>
          <a:prstGeom prst="rect">
            <a:avLst/>
          </a:prstGeom>
          <a:noFill/>
          <a:ln w="9525" cap="flat" cmpd="sng">
            <a:solidFill>
              <a:schemeClr val="dk2"/>
            </a:solidFill>
            <a:prstDash val="solid"/>
            <a:miter lim="800000"/>
            <a:headEnd type="none" w="sm" len="sm"/>
            <a:tailEnd type="none" w="sm" len="sm"/>
          </a:ln>
        </p:spPr>
        <p:txBody>
          <a:bodyPr spcFirstLastPara="1" wrap="square" lIns="81275" tIns="40625" rIns="81275" bIns="40625" anchor="ctr" anchorCtr="0">
            <a:noAutofit/>
          </a:bodyPr>
          <a:lstStyle/>
          <a:p>
            <a:pPr marL="0" marR="0" lvl="0" indent="0" algn="l" rtl="0">
              <a:lnSpc>
                <a:spcPct val="100000"/>
              </a:lnSpc>
              <a:spcBef>
                <a:spcPts val="0"/>
              </a:spcBef>
              <a:spcAft>
                <a:spcPts val="0"/>
              </a:spcAft>
              <a:buClr>
                <a:srgbClr val="000000"/>
              </a:buClr>
              <a:buSzPts val="2195"/>
              <a:buFont typeface="Arial"/>
              <a:buNone/>
            </a:pPr>
            <a:endParaRPr sz="2195" b="0" i="0" u="none" strike="noStrike" cap="none">
              <a:solidFill>
                <a:schemeClr val="dk1"/>
              </a:solidFill>
              <a:latin typeface="Arial Narrow"/>
              <a:ea typeface="Arial Narrow"/>
              <a:cs typeface="Arial Narrow"/>
              <a:sym typeface="Arial Narrow"/>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5.png"/><Relationship Id="rId12" Type="http://schemas.microsoft.com/office/2007/relationships/hdphoto" Target="../media/hdphoto1.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jpg"/><Relationship Id="rId15" Type="http://schemas.openxmlformats.org/officeDocument/2006/relationships/comments" Target="../comments/comment1.xml"/><Relationship Id="rId10" Type="http://schemas.openxmlformats.org/officeDocument/2006/relationships/image" Target="../media/image8.jpg"/><Relationship Id="rId4" Type="http://schemas.openxmlformats.org/officeDocument/2006/relationships/image" Target="../media/image2.png"/><Relationship Id="rId9" Type="http://schemas.openxmlformats.org/officeDocument/2006/relationships/image" Target="../media/image7.jp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67" name="Google Shape;167;p1"/>
          <p:cNvSpPr txBox="1"/>
          <p:nvPr/>
        </p:nvSpPr>
        <p:spPr>
          <a:xfrm>
            <a:off x="11315467" y="6400478"/>
            <a:ext cx="9943414" cy="25174031"/>
          </a:xfrm>
          <a:prstGeom prst="rect">
            <a:avLst/>
          </a:prstGeom>
          <a:noFill/>
          <a:ln>
            <a:noFill/>
          </a:ln>
        </p:spPr>
        <p:txBody>
          <a:bodyPr spcFirstLastPara="1" wrap="square" lIns="91425" tIns="45700" rIns="91425" bIns="45700" anchor="t" anchorCtr="0">
            <a:spAutoFit/>
          </a:bodyPr>
          <a:lstStyle/>
          <a:p>
            <a:pPr marL="0" marR="0" lvl="2" indent="0" algn="just" rtl="0">
              <a:lnSpc>
                <a:spcPct val="100000"/>
              </a:lnSpc>
              <a:spcBef>
                <a:spcPts val="0"/>
              </a:spcBef>
              <a:spcAft>
                <a:spcPts val="0"/>
              </a:spcAft>
              <a:buNone/>
            </a:pPr>
            <a:endParaRPr sz="2987" b="0" i="0" u="none" strike="noStrike" cap="none" dirty="0">
              <a:solidFill>
                <a:schemeClr val="dk1"/>
              </a:solidFill>
              <a:latin typeface="Arial Narrow"/>
              <a:ea typeface="Arial Narrow"/>
              <a:cs typeface="Arial Narrow"/>
              <a:sym typeface="Arial Narrow"/>
            </a:endParaRPr>
          </a:p>
          <a:p>
            <a:pPr marL="406389" marR="0" lvl="2" indent="0" algn="just" rtl="0">
              <a:lnSpc>
                <a:spcPct val="100000"/>
              </a:lnSpc>
              <a:spcBef>
                <a:spcPts val="0"/>
              </a:spcBef>
              <a:spcAft>
                <a:spcPts val="0"/>
              </a:spcAft>
              <a:buNone/>
            </a:pPr>
            <a:endParaRPr sz="2987" b="0" i="0" u="none" strike="noStrike" cap="none" dirty="0">
              <a:solidFill>
                <a:schemeClr val="dk1"/>
              </a:solidFill>
              <a:latin typeface="Arial Narrow"/>
              <a:ea typeface="Arial Narrow"/>
              <a:cs typeface="Arial Narrow"/>
              <a:sym typeface="Arial Narrow"/>
            </a:endParaRPr>
          </a:p>
          <a:p>
            <a:pPr marL="406389" marR="0" lvl="2" indent="0" algn="just" rtl="0">
              <a:lnSpc>
                <a:spcPct val="100000"/>
              </a:lnSpc>
              <a:spcBef>
                <a:spcPts val="0"/>
              </a:spcBef>
              <a:spcAft>
                <a:spcPts val="0"/>
              </a:spcAft>
              <a:buNone/>
            </a:pPr>
            <a:endParaRPr sz="3287" b="0" i="0" u="none" strike="noStrike" cap="none" dirty="0">
              <a:solidFill>
                <a:schemeClr val="dk1"/>
              </a:solidFill>
              <a:latin typeface="Arial Narrow"/>
              <a:ea typeface="Arial Narrow"/>
              <a:cs typeface="Arial Narrow"/>
              <a:sym typeface="Arial Narrow"/>
            </a:endParaRPr>
          </a:p>
          <a:p>
            <a:pPr marL="406389" marR="0" lvl="2" indent="0" algn="just" rtl="0">
              <a:lnSpc>
                <a:spcPct val="100000"/>
              </a:lnSpc>
              <a:spcBef>
                <a:spcPts val="0"/>
              </a:spcBef>
              <a:spcAft>
                <a:spcPts val="0"/>
              </a:spcAft>
              <a:buNone/>
            </a:pPr>
            <a:endParaRPr sz="2987" b="0" i="0" u="none" strike="noStrike" cap="none" dirty="0">
              <a:solidFill>
                <a:schemeClr val="dk1"/>
              </a:solidFill>
              <a:latin typeface="Arial Narrow"/>
              <a:ea typeface="Arial Narrow"/>
              <a:cs typeface="Arial Narrow"/>
              <a:sym typeface="Arial Narrow"/>
            </a:endParaRPr>
          </a:p>
          <a:p>
            <a:pPr marL="406389" marR="0" lvl="2" indent="0" algn="just" rtl="0">
              <a:lnSpc>
                <a:spcPct val="100000"/>
              </a:lnSpc>
              <a:spcBef>
                <a:spcPts val="0"/>
              </a:spcBef>
              <a:spcAft>
                <a:spcPts val="0"/>
              </a:spcAft>
              <a:buNone/>
            </a:pPr>
            <a:endParaRPr sz="2987" b="0" i="0" u="none" strike="noStrike" cap="none" dirty="0">
              <a:solidFill>
                <a:schemeClr val="dk1"/>
              </a:solidFill>
              <a:latin typeface="Arial Narrow"/>
              <a:ea typeface="Arial Narrow"/>
              <a:cs typeface="Arial Narrow"/>
              <a:sym typeface="Arial Narrow"/>
            </a:endParaRPr>
          </a:p>
          <a:p>
            <a:pPr marL="406389" marR="0" lvl="2" indent="0" algn="just" rtl="0">
              <a:lnSpc>
                <a:spcPct val="100000"/>
              </a:lnSpc>
              <a:spcBef>
                <a:spcPts val="0"/>
              </a:spcBef>
              <a:spcAft>
                <a:spcPts val="0"/>
              </a:spcAft>
              <a:buNone/>
            </a:pPr>
            <a:endParaRPr sz="2987" b="0" i="0" u="none" strike="noStrike" cap="none" dirty="0">
              <a:solidFill>
                <a:schemeClr val="dk1"/>
              </a:solidFill>
              <a:latin typeface="Arial Narrow"/>
              <a:ea typeface="Arial Narrow"/>
              <a:cs typeface="Arial Narrow"/>
              <a:sym typeface="Arial Narrow"/>
            </a:endParaRPr>
          </a:p>
          <a:p>
            <a:pPr marL="406389" marR="0" lvl="2" indent="0" algn="just" rtl="0">
              <a:lnSpc>
                <a:spcPct val="100000"/>
              </a:lnSpc>
              <a:spcBef>
                <a:spcPts val="0"/>
              </a:spcBef>
              <a:spcAft>
                <a:spcPts val="0"/>
              </a:spcAft>
              <a:buNone/>
            </a:pPr>
            <a:endParaRPr sz="2987" b="0" i="0" u="none" strike="noStrike" cap="none" dirty="0">
              <a:solidFill>
                <a:schemeClr val="dk1"/>
              </a:solidFill>
              <a:latin typeface="Arial Narrow"/>
              <a:ea typeface="Arial Narrow"/>
              <a:cs typeface="Arial Narrow"/>
              <a:sym typeface="Arial Narrow"/>
            </a:endParaRPr>
          </a:p>
          <a:p>
            <a:pPr marL="406389" marR="0" lvl="2" indent="0" algn="just" rtl="0">
              <a:lnSpc>
                <a:spcPct val="100000"/>
              </a:lnSpc>
              <a:spcBef>
                <a:spcPts val="0"/>
              </a:spcBef>
              <a:spcAft>
                <a:spcPts val="0"/>
              </a:spcAft>
              <a:buNone/>
            </a:pPr>
            <a:endParaRPr sz="2987" b="0" i="0" u="none" strike="noStrike" cap="none" dirty="0">
              <a:solidFill>
                <a:schemeClr val="dk1"/>
              </a:solidFill>
              <a:latin typeface="Arial Narrow"/>
              <a:ea typeface="Arial Narrow"/>
              <a:cs typeface="Arial Narrow"/>
              <a:sym typeface="Arial Narrow"/>
            </a:endParaRPr>
          </a:p>
          <a:p>
            <a:pPr marL="406389" lvl="2" algn="just"/>
            <a:endParaRPr lang="en-US" sz="2987" dirty="0">
              <a:solidFill>
                <a:schemeClr val="dk1"/>
              </a:solidFill>
              <a:latin typeface="Arial Narrow"/>
              <a:ea typeface="Arial Narrow"/>
              <a:cs typeface="Arial Narrow"/>
              <a:sym typeface="Arial Narrow"/>
            </a:endParaRPr>
          </a:p>
          <a:p>
            <a:pPr marL="406389" lvl="2" algn="just"/>
            <a:endParaRPr lang="en-US" sz="2987" dirty="0">
              <a:solidFill>
                <a:schemeClr val="dk1"/>
              </a:solidFill>
              <a:latin typeface="Arial Narrow"/>
              <a:ea typeface="Arial Narrow"/>
              <a:cs typeface="Arial Narrow"/>
              <a:sym typeface="Arial Narrow"/>
            </a:endParaRPr>
          </a:p>
          <a:p>
            <a:pPr marL="406389" lvl="2" algn="just"/>
            <a:endParaRPr lang="en-US" sz="1600" dirty="0">
              <a:solidFill>
                <a:schemeClr val="dk1"/>
              </a:solidFill>
              <a:latin typeface="Arial Narrow"/>
              <a:ea typeface="Arial Narrow"/>
              <a:cs typeface="Arial Narrow"/>
              <a:sym typeface="Arial Narrow"/>
            </a:endParaRPr>
          </a:p>
          <a:p>
            <a:pPr marL="406389" lvl="2" algn="just"/>
            <a:endParaRPr lang="en-US" sz="2987" b="1" dirty="0">
              <a:solidFill>
                <a:schemeClr val="dk1"/>
              </a:solidFill>
              <a:latin typeface="Arial Narrow"/>
              <a:ea typeface="Arial Narrow"/>
              <a:cs typeface="Arial Narrow"/>
              <a:sym typeface="Arial Narrow"/>
            </a:endParaRPr>
          </a:p>
          <a:p>
            <a:pPr marL="406389" lvl="2" algn="just"/>
            <a:endParaRPr lang="en-US" sz="2987" b="1" dirty="0">
              <a:solidFill>
                <a:schemeClr val="dk1"/>
              </a:solidFill>
              <a:latin typeface="Arial Narrow"/>
              <a:ea typeface="Arial Narrow"/>
              <a:cs typeface="Arial Narrow"/>
              <a:sym typeface="Arial Narrow"/>
            </a:endParaRPr>
          </a:p>
          <a:p>
            <a:pPr marL="406389" lvl="2" algn="just"/>
            <a:r>
              <a:rPr lang="en-US" sz="2987" b="1" dirty="0">
                <a:solidFill>
                  <a:schemeClr val="dk1"/>
                </a:solidFill>
                <a:latin typeface="Arial Narrow"/>
                <a:ea typeface="Arial Narrow"/>
                <a:cs typeface="Arial Narrow"/>
                <a:sym typeface="Arial Narrow"/>
              </a:rPr>
              <a:t>Communication Infrastructure: </a:t>
            </a:r>
            <a:r>
              <a:rPr lang="en-US" sz="2950" dirty="0">
                <a:solidFill>
                  <a:schemeClr val="dk1"/>
                </a:solidFill>
                <a:latin typeface="Arial Narrow"/>
                <a:ea typeface="Arial Narrow"/>
                <a:cs typeface="Arial Narrow"/>
                <a:sym typeface="Arial Narrow"/>
              </a:rPr>
              <a:t>Jetson nano and Pixhawk 4 mini communicates through UART. To send a command from nano to PX4 we need to establish a Pub-Sub link between them which is achieved through MAVLINK. MAVROS converts commands to MAVLINK for controlling the path and operation of drone.</a:t>
            </a:r>
          </a:p>
          <a:p>
            <a:pPr marL="406389" lvl="2" algn="just"/>
            <a:endParaRPr sz="1200" b="1" dirty="0">
              <a:solidFill>
                <a:schemeClr val="dk1"/>
              </a:solidFill>
              <a:latin typeface="Arial Narrow"/>
              <a:ea typeface="Arial Narrow"/>
              <a:cs typeface="Arial Narrow"/>
              <a:sym typeface="Arial Narrow"/>
            </a:endParaRPr>
          </a:p>
          <a:p>
            <a:pPr marL="406390" lvl="2" algn="just"/>
            <a:r>
              <a:rPr lang="en-US" sz="2987" b="1" i="0" u="none" strike="noStrike" cap="none" dirty="0">
                <a:solidFill>
                  <a:schemeClr val="dk1"/>
                </a:solidFill>
                <a:latin typeface="Arial Narrow"/>
                <a:ea typeface="Arial Narrow"/>
                <a:cs typeface="Arial Narrow"/>
                <a:sym typeface="Arial Narrow"/>
              </a:rPr>
              <a:t>Positioning and localization</a:t>
            </a:r>
            <a:r>
              <a:rPr lang="en-US" sz="2987" b="0" i="0" u="none" strike="noStrike" cap="none" dirty="0">
                <a:solidFill>
                  <a:schemeClr val="dk1"/>
                </a:solidFill>
                <a:latin typeface="Arial Narrow"/>
                <a:ea typeface="Arial Narrow"/>
                <a:cs typeface="Arial Narrow"/>
                <a:sym typeface="Arial Narrow"/>
              </a:rPr>
              <a:t>: </a:t>
            </a:r>
            <a:r>
              <a:rPr lang="en-US" sz="2987" dirty="0">
                <a:solidFill>
                  <a:schemeClr val="dk1"/>
                </a:solidFill>
                <a:latin typeface="Arial Narrow"/>
                <a:ea typeface="Arial Narrow"/>
                <a:cs typeface="Arial Narrow"/>
                <a:sym typeface="Arial Narrow"/>
              </a:rPr>
              <a:t>The positioning and localization was achieved using DWM1001 with RTLS. We placed 3 DWM1001 at different corners of the room and configured them as anchor as a part of an experimental setup. The DWM1001 along with the camera and drone is configured as a tag. </a:t>
            </a:r>
          </a:p>
          <a:p>
            <a:pPr marL="406390" marR="0" lvl="2" indent="0" algn="just" rtl="0">
              <a:lnSpc>
                <a:spcPct val="100000"/>
              </a:lnSpc>
              <a:spcBef>
                <a:spcPts val="0"/>
              </a:spcBef>
              <a:spcAft>
                <a:spcPts val="0"/>
              </a:spcAft>
              <a:buNone/>
            </a:pPr>
            <a:endParaRPr lang="en-US" sz="2987" b="0" i="0" u="none" strike="noStrike" cap="none" dirty="0">
              <a:solidFill>
                <a:schemeClr val="dk1"/>
              </a:solidFill>
              <a:latin typeface="Arial Narrow"/>
              <a:ea typeface="Arial Narrow"/>
              <a:cs typeface="Arial Narrow"/>
              <a:sym typeface="Arial Narrow"/>
            </a:endParaRPr>
          </a:p>
          <a:p>
            <a:pPr marL="406390" marR="0" lvl="2" indent="0" algn="just" rtl="0">
              <a:lnSpc>
                <a:spcPct val="100000"/>
              </a:lnSpc>
              <a:spcBef>
                <a:spcPts val="0"/>
              </a:spcBef>
              <a:spcAft>
                <a:spcPts val="0"/>
              </a:spcAft>
              <a:buNone/>
            </a:pPr>
            <a:endParaRPr lang="en-US" sz="2987" dirty="0">
              <a:solidFill>
                <a:schemeClr val="dk1"/>
              </a:solidFill>
              <a:latin typeface="Arial Narrow"/>
              <a:ea typeface="Arial Narrow"/>
              <a:cs typeface="Arial Narrow"/>
              <a:sym typeface="Arial Narrow"/>
            </a:endParaRPr>
          </a:p>
          <a:p>
            <a:pPr marL="406390" marR="0" lvl="2" indent="0" algn="just" rtl="0">
              <a:lnSpc>
                <a:spcPct val="100000"/>
              </a:lnSpc>
              <a:spcBef>
                <a:spcPts val="0"/>
              </a:spcBef>
              <a:spcAft>
                <a:spcPts val="0"/>
              </a:spcAft>
              <a:buNone/>
            </a:pPr>
            <a:endParaRPr lang="en-US" sz="2987" b="0" i="0" u="none" strike="noStrike" cap="none" dirty="0">
              <a:solidFill>
                <a:schemeClr val="dk1"/>
              </a:solidFill>
              <a:latin typeface="Arial Narrow"/>
              <a:ea typeface="Arial Narrow"/>
              <a:cs typeface="Arial Narrow"/>
              <a:sym typeface="Arial Narrow"/>
            </a:endParaRPr>
          </a:p>
          <a:p>
            <a:pPr marL="406390" marR="0" lvl="2" indent="0" algn="just" rtl="0">
              <a:lnSpc>
                <a:spcPct val="100000"/>
              </a:lnSpc>
              <a:spcBef>
                <a:spcPts val="0"/>
              </a:spcBef>
              <a:spcAft>
                <a:spcPts val="0"/>
              </a:spcAft>
              <a:buNone/>
            </a:pPr>
            <a:endParaRPr lang="en-US" sz="2987" b="0" i="0" u="none" strike="noStrike" cap="none" dirty="0">
              <a:solidFill>
                <a:schemeClr val="dk1"/>
              </a:solidFill>
              <a:latin typeface="Arial Narrow"/>
              <a:ea typeface="Arial Narrow"/>
              <a:cs typeface="Arial Narrow"/>
              <a:sym typeface="Arial Narrow"/>
            </a:endParaRPr>
          </a:p>
          <a:p>
            <a:pPr marL="406390" marR="0" lvl="2" indent="0" algn="just" rtl="0">
              <a:lnSpc>
                <a:spcPct val="100000"/>
              </a:lnSpc>
              <a:spcBef>
                <a:spcPts val="0"/>
              </a:spcBef>
              <a:spcAft>
                <a:spcPts val="0"/>
              </a:spcAft>
              <a:buNone/>
            </a:pPr>
            <a:endParaRPr lang="en-US" sz="2987" dirty="0">
              <a:solidFill>
                <a:schemeClr val="dk1"/>
              </a:solidFill>
              <a:latin typeface="Arial Narrow"/>
              <a:ea typeface="Arial Narrow"/>
              <a:cs typeface="Arial Narrow"/>
              <a:sym typeface="Arial Narrow"/>
            </a:endParaRPr>
          </a:p>
          <a:p>
            <a:pPr marL="406390" marR="0" lvl="2" indent="0" algn="just" rtl="0">
              <a:lnSpc>
                <a:spcPct val="100000"/>
              </a:lnSpc>
              <a:spcBef>
                <a:spcPts val="0"/>
              </a:spcBef>
              <a:spcAft>
                <a:spcPts val="0"/>
              </a:spcAft>
              <a:buNone/>
            </a:pPr>
            <a:endParaRPr lang="en-US" sz="2987" b="0" i="0" u="none" strike="noStrike" cap="none" dirty="0">
              <a:solidFill>
                <a:schemeClr val="dk1"/>
              </a:solidFill>
              <a:latin typeface="Arial Narrow"/>
              <a:ea typeface="Arial Narrow"/>
              <a:cs typeface="Arial Narrow"/>
              <a:sym typeface="Arial Narrow"/>
            </a:endParaRPr>
          </a:p>
          <a:p>
            <a:pPr marL="406390" marR="0" lvl="2" indent="0" algn="just" rtl="0">
              <a:lnSpc>
                <a:spcPct val="100000"/>
              </a:lnSpc>
              <a:spcBef>
                <a:spcPts val="0"/>
              </a:spcBef>
              <a:spcAft>
                <a:spcPts val="0"/>
              </a:spcAft>
              <a:buNone/>
            </a:pPr>
            <a:endParaRPr lang="en-US" sz="2987" dirty="0">
              <a:solidFill>
                <a:schemeClr val="dk1"/>
              </a:solidFill>
              <a:latin typeface="Arial Narrow"/>
              <a:ea typeface="Arial Narrow"/>
              <a:cs typeface="Arial Narrow"/>
              <a:sym typeface="Arial Narrow"/>
            </a:endParaRPr>
          </a:p>
          <a:p>
            <a:pPr marL="406390" marR="0" lvl="2" indent="0" algn="just" rtl="0">
              <a:lnSpc>
                <a:spcPct val="100000"/>
              </a:lnSpc>
              <a:spcBef>
                <a:spcPts val="0"/>
              </a:spcBef>
              <a:spcAft>
                <a:spcPts val="0"/>
              </a:spcAft>
              <a:buNone/>
            </a:pPr>
            <a:endParaRPr lang="en-US" sz="2987" b="0" i="0" u="none" strike="noStrike" cap="none" dirty="0">
              <a:solidFill>
                <a:schemeClr val="dk1"/>
              </a:solidFill>
              <a:latin typeface="Arial Narrow"/>
              <a:ea typeface="Arial Narrow"/>
              <a:cs typeface="Arial Narrow"/>
              <a:sym typeface="Arial Narrow"/>
            </a:endParaRPr>
          </a:p>
          <a:p>
            <a:pPr marL="406390" marR="0" lvl="2" indent="0" algn="just" rtl="0">
              <a:lnSpc>
                <a:spcPct val="100000"/>
              </a:lnSpc>
              <a:spcBef>
                <a:spcPts val="0"/>
              </a:spcBef>
              <a:spcAft>
                <a:spcPts val="0"/>
              </a:spcAft>
              <a:buNone/>
            </a:pPr>
            <a:endParaRPr lang="en-US" sz="2987" dirty="0">
              <a:solidFill>
                <a:schemeClr val="dk1"/>
              </a:solidFill>
              <a:latin typeface="Arial Narrow"/>
              <a:ea typeface="Arial Narrow"/>
              <a:cs typeface="Arial Narrow"/>
              <a:sym typeface="Arial Narrow"/>
            </a:endParaRPr>
          </a:p>
          <a:p>
            <a:pPr marL="406390" marR="0" lvl="2" indent="0" algn="just" rtl="0">
              <a:lnSpc>
                <a:spcPct val="100000"/>
              </a:lnSpc>
              <a:spcBef>
                <a:spcPts val="0"/>
              </a:spcBef>
              <a:spcAft>
                <a:spcPts val="0"/>
              </a:spcAft>
              <a:buNone/>
            </a:pPr>
            <a:endParaRPr lang="en-US" sz="2987" dirty="0">
              <a:solidFill>
                <a:schemeClr val="dk1"/>
              </a:solidFill>
              <a:latin typeface="Arial Narrow"/>
              <a:ea typeface="Arial Narrow"/>
              <a:cs typeface="Arial Narrow"/>
              <a:sym typeface="Arial Narrow"/>
            </a:endParaRPr>
          </a:p>
          <a:p>
            <a:pPr marL="406390" lvl="2" algn="just"/>
            <a:endParaRPr lang="en-US" sz="1600" dirty="0">
              <a:solidFill>
                <a:schemeClr val="dk1"/>
              </a:solidFill>
              <a:latin typeface="Arial Narrow"/>
              <a:ea typeface="Arial Narrow"/>
              <a:cs typeface="Arial Narrow"/>
              <a:sym typeface="Arial Narrow"/>
            </a:endParaRPr>
          </a:p>
          <a:p>
            <a:pPr marL="406390" lvl="2" algn="just"/>
            <a:r>
              <a:rPr lang="en-US" sz="2987" dirty="0">
                <a:solidFill>
                  <a:schemeClr val="dk1"/>
                </a:solidFill>
                <a:latin typeface="Arial Narrow"/>
                <a:ea typeface="Arial Narrow"/>
                <a:cs typeface="Arial Narrow"/>
                <a:sym typeface="Arial Narrow"/>
              </a:rPr>
              <a:t>The coordinates of Anchor1 is (0,0,0), Anchor 2 is (3.61,0,0) and Anchor 3 is (3.8,3.61,0). We evaluated the performance of the DWM1001 by comparing the values of (</a:t>
            </a:r>
            <a:r>
              <a:rPr lang="en-US" sz="2987" dirty="0" err="1">
                <a:solidFill>
                  <a:schemeClr val="dk1"/>
                </a:solidFill>
                <a:latin typeface="Arial Narrow"/>
                <a:ea typeface="Arial Narrow"/>
                <a:cs typeface="Arial Narrow"/>
                <a:sym typeface="Arial Narrow"/>
              </a:rPr>
              <a:t>x,y,z</a:t>
            </a:r>
            <a:r>
              <a:rPr lang="en-US" sz="2987" dirty="0">
                <a:solidFill>
                  <a:schemeClr val="dk1"/>
                </a:solidFill>
                <a:latin typeface="Arial Narrow"/>
                <a:ea typeface="Arial Narrow"/>
                <a:cs typeface="Arial Narrow"/>
                <a:sym typeface="Arial Narrow"/>
              </a:rPr>
              <a:t>) of the tag with respect to the ground truth. </a:t>
            </a:r>
          </a:p>
          <a:p>
            <a:pPr marL="406390" lvl="2" algn="just"/>
            <a:endParaRPr lang="en-US" sz="1600" b="1" dirty="0">
              <a:solidFill>
                <a:schemeClr val="dk1"/>
              </a:solidFill>
              <a:latin typeface="Arial Narrow"/>
              <a:ea typeface="Arial Narrow"/>
              <a:cs typeface="Arial Narrow"/>
              <a:sym typeface="Arial Narrow"/>
            </a:endParaRPr>
          </a:p>
          <a:p>
            <a:pPr marL="406390" lvl="2" algn="just"/>
            <a:r>
              <a:rPr lang="en-US" sz="3200" b="1" dirty="0">
                <a:solidFill>
                  <a:schemeClr val="dk1"/>
                </a:solidFill>
                <a:latin typeface="Arial Narrow"/>
                <a:ea typeface="Arial Narrow"/>
                <a:cs typeface="Arial Narrow"/>
                <a:sym typeface="Arial Narrow"/>
              </a:rPr>
              <a:t>Depth Sensing and Object Detection:</a:t>
            </a:r>
            <a:endParaRPr lang="en-US" sz="2987" b="1" dirty="0">
              <a:solidFill>
                <a:schemeClr val="dk1"/>
              </a:solidFill>
              <a:latin typeface="Arial Narrow"/>
              <a:ea typeface="Arial Narrow"/>
              <a:cs typeface="Arial Narrow"/>
              <a:sym typeface="Arial Narrow"/>
            </a:endParaRPr>
          </a:p>
          <a:p>
            <a:pPr marL="406390" lvl="2" algn="just"/>
            <a:endParaRPr lang="en-US" sz="1100" b="1" dirty="0">
              <a:solidFill>
                <a:schemeClr val="dk1"/>
              </a:solidFill>
              <a:latin typeface="Arial Narrow"/>
              <a:ea typeface="Arial Narrow"/>
              <a:cs typeface="Arial Narrow"/>
              <a:sym typeface="Arial Narrow"/>
            </a:endParaRPr>
          </a:p>
          <a:p>
            <a:pPr marL="406390" lvl="2" algn="just"/>
            <a:r>
              <a:rPr lang="en-US" sz="3200" dirty="0">
                <a:solidFill>
                  <a:schemeClr val="dk1"/>
                </a:solidFill>
                <a:latin typeface="Arial Narrow"/>
                <a:ea typeface="Arial Narrow"/>
                <a:cs typeface="Arial Narrow"/>
                <a:sym typeface="Arial Narrow"/>
              </a:rPr>
              <a:t>We make use of NVIDIA Jetson Nano which has a powerful GPU for high performance in small form factor. It aids our deep learning object detection models. For our object detection and depth sensing application, we attached ZED camera which has CUDA based SDK for giving high FPS depth and image data.</a:t>
            </a:r>
            <a:endParaRPr lang="en-US" sz="3200" b="1" dirty="0">
              <a:solidFill>
                <a:schemeClr val="dk1"/>
              </a:solidFill>
              <a:latin typeface="Arial Narrow"/>
              <a:ea typeface="Arial Narrow"/>
              <a:cs typeface="Arial Narrow"/>
              <a:sym typeface="Arial Narrow"/>
            </a:endParaRPr>
          </a:p>
          <a:p>
            <a:pPr marL="406390" lvl="2" algn="just"/>
            <a:endParaRPr lang="en-US" sz="3200" b="1" dirty="0">
              <a:solidFill>
                <a:schemeClr val="dk1"/>
              </a:solidFill>
              <a:latin typeface="Arial Narrow"/>
              <a:ea typeface="Arial Narrow"/>
              <a:cs typeface="Arial Narrow"/>
              <a:sym typeface="Arial Narrow"/>
            </a:endParaRPr>
          </a:p>
          <a:p>
            <a:pPr marL="406390" lvl="2" algn="just"/>
            <a:endParaRPr lang="en-US" sz="3200" b="1" dirty="0">
              <a:solidFill>
                <a:schemeClr val="dk1"/>
              </a:solidFill>
              <a:latin typeface="Arial Narrow"/>
              <a:ea typeface="Arial Narrow"/>
              <a:cs typeface="Arial Narrow"/>
              <a:sym typeface="Arial Narrow"/>
            </a:endParaRPr>
          </a:p>
          <a:p>
            <a:pPr marL="406390" lvl="2" algn="just"/>
            <a:endParaRPr lang="en-US" sz="3200" b="1" dirty="0">
              <a:solidFill>
                <a:schemeClr val="dk1"/>
              </a:solidFill>
              <a:latin typeface="Arial Narrow"/>
              <a:ea typeface="Arial Narrow"/>
              <a:cs typeface="Arial Narrow"/>
              <a:sym typeface="Arial Narrow"/>
            </a:endParaRPr>
          </a:p>
          <a:p>
            <a:pPr marL="406390" lvl="2" algn="just"/>
            <a:endParaRPr lang="en-US" sz="3200" b="1" dirty="0">
              <a:solidFill>
                <a:schemeClr val="dk1"/>
              </a:solidFill>
              <a:latin typeface="Arial Narrow"/>
              <a:ea typeface="Arial Narrow"/>
              <a:cs typeface="Arial Narrow"/>
              <a:sym typeface="Arial Narrow"/>
            </a:endParaRPr>
          </a:p>
          <a:p>
            <a:pPr marL="406390" lvl="2" algn="just"/>
            <a:endParaRPr lang="en-US" sz="3200" b="1" dirty="0">
              <a:solidFill>
                <a:schemeClr val="dk1"/>
              </a:solidFill>
              <a:latin typeface="Arial Narrow"/>
              <a:ea typeface="Arial Narrow"/>
              <a:cs typeface="Arial Narrow"/>
              <a:sym typeface="Arial Narrow"/>
            </a:endParaRPr>
          </a:p>
          <a:p>
            <a:pPr marL="406390" lvl="2" algn="just"/>
            <a:endParaRPr lang="en-US" sz="3200" b="1" dirty="0">
              <a:solidFill>
                <a:schemeClr val="dk1"/>
              </a:solidFill>
              <a:latin typeface="Arial Narrow"/>
              <a:ea typeface="Arial Narrow"/>
              <a:cs typeface="Arial Narrow"/>
              <a:sym typeface="Arial Narrow"/>
            </a:endParaRPr>
          </a:p>
          <a:p>
            <a:pPr marL="406390" lvl="2" algn="just"/>
            <a:endParaRPr lang="en-US" sz="3200" b="1" dirty="0">
              <a:solidFill>
                <a:schemeClr val="dk1"/>
              </a:solidFill>
              <a:latin typeface="Arial Narrow"/>
              <a:ea typeface="Arial Narrow"/>
              <a:cs typeface="Arial Narrow"/>
              <a:sym typeface="Arial Narrow"/>
            </a:endParaRPr>
          </a:p>
          <a:p>
            <a:pPr marL="406390" lvl="2" algn="just"/>
            <a:endParaRPr lang="en-US" sz="3200" b="1" dirty="0">
              <a:solidFill>
                <a:schemeClr val="dk1"/>
              </a:solidFill>
              <a:latin typeface="Arial Narrow"/>
              <a:ea typeface="Arial Narrow"/>
              <a:cs typeface="Arial Narrow"/>
              <a:sym typeface="Arial Narrow"/>
            </a:endParaRPr>
          </a:p>
        </p:txBody>
      </p:sp>
      <p:pic>
        <p:nvPicPr>
          <p:cNvPr id="73" name="Picture 72">
            <a:extLst>
              <a:ext uri="{FF2B5EF4-FFF2-40B4-BE49-F238E27FC236}">
                <a16:creationId xmlns:a16="http://schemas.microsoft.com/office/drawing/2014/main" id="{E7A6DEF5-7E13-47E1-A8DE-78DFE38F0C4E}"/>
              </a:ext>
            </a:extLst>
          </p:cNvPr>
          <p:cNvPicPr/>
          <p:nvPr/>
        </p:nvPicPr>
        <p:blipFill rotWithShape="1">
          <a:blip r:embed="rId3"/>
          <a:srcRect l="1055" t="5594" r="2927" b="2504"/>
          <a:stretch/>
        </p:blipFill>
        <p:spPr>
          <a:xfrm>
            <a:off x="14269999" y="16946229"/>
            <a:ext cx="4533815" cy="4039169"/>
          </a:xfrm>
          <a:prstGeom prst="rect">
            <a:avLst/>
          </a:prstGeom>
        </p:spPr>
      </p:pic>
      <p:sp>
        <p:nvSpPr>
          <p:cNvPr id="153" name="Google Shape;153;p1"/>
          <p:cNvSpPr txBox="1"/>
          <p:nvPr/>
        </p:nvSpPr>
        <p:spPr>
          <a:xfrm>
            <a:off x="33101394" y="5677590"/>
            <a:ext cx="9982199" cy="12183798"/>
          </a:xfrm>
          <a:prstGeom prst="rect">
            <a:avLst/>
          </a:prstGeom>
          <a:noFill/>
          <a:ln>
            <a:noFill/>
          </a:ln>
        </p:spPr>
        <p:txBody>
          <a:bodyPr spcFirstLastPara="1" wrap="square" lIns="406375" tIns="406375" rIns="406375" bIns="406375" anchor="t" anchorCtr="0">
            <a:spAutoFit/>
          </a:bodyPr>
          <a:lstStyle/>
          <a:p>
            <a:pPr marL="0" marR="0" lvl="0" indent="0" algn="l" rtl="0">
              <a:lnSpc>
                <a:spcPct val="100000"/>
              </a:lnSpc>
              <a:spcBef>
                <a:spcPts val="0"/>
              </a:spcBef>
              <a:spcAft>
                <a:spcPts val="0"/>
              </a:spcAft>
              <a:buClr>
                <a:srgbClr val="000000"/>
              </a:buClr>
              <a:buSzPts val="2987"/>
              <a:buFont typeface="Arial"/>
              <a:buNone/>
            </a:pPr>
            <a:endParaRPr lang="en-US" sz="2987"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dirty="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rgbClr val="000000"/>
              </a:buClr>
              <a:buSzPts val="2987"/>
              <a:buFont typeface="Arial"/>
              <a:buNone/>
            </a:pPr>
            <a:endParaRPr lang="en-US" sz="2987" b="0" i="0" u="none" strike="noStrike" cap="none" dirty="0">
              <a:solidFill>
                <a:schemeClr val="dk1"/>
              </a:solidFill>
              <a:latin typeface="Arial Narrow"/>
              <a:ea typeface="Arial Narrow"/>
              <a:cs typeface="Arial Narrow"/>
              <a:sym typeface="Arial Narrow"/>
            </a:endParaRPr>
          </a:p>
          <a:p>
            <a:pPr>
              <a:buSzPts val="2987"/>
            </a:pPr>
            <a:endParaRPr lang="en-US" sz="1100" dirty="0">
              <a:solidFill>
                <a:schemeClr val="dk1"/>
              </a:solidFill>
              <a:latin typeface="Arial Narrow"/>
              <a:sym typeface="Arial Narrow"/>
            </a:endParaRPr>
          </a:p>
          <a:p>
            <a:pPr>
              <a:buSzPts val="2987"/>
            </a:pPr>
            <a:endParaRPr lang="en-US" sz="1050" dirty="0">
              <a:solidFill>
                <a:schemeClr val="dk1"/>
              </a:solidFill>
              <a:latin typeface="Arial Narrow"/>
              <a:sym typeface="Arial Narrow"/>
            </a:endParaRPr>
          </a:p>
          <a:p>
            <a:pPr>
              <a:buSzPts val="2987"/>
            </a:pPr>
            <a:endParaRPr lang="en-US" sz="1050" dirty="0">
              <a:solidFill>
                <a:schemeClr val="dk1"/>
              </a:solidFill>
              <a:latin typeface="Arial Narrow"/>
              <a:sym typeface="Arial Narrow"/>
            </a:endParaRPr>
          </a:p>
          <a:p>
            <a:pPr algn="just">
              <a:buSzPts val="2987"/>
            </a:pPr>
            <a:r>
              <a:rPr lang="en-US" sz="2987" dirty="0">
                <a:solidFill>
                  <a:schemeClr val="dk1"/>
                </a:solidFill>
                <a:latin typeface="Arial Narrow"/>
                <a:sym typeface="Arial Narrow"/>
              </a:rPr>
              <a:t>we can see in the Fig 7(a); we saw that the error was ±8cm.</a:t>
            </a:r>
          </a:p>
          <a:p>
            <a:pPr algn="just">
              <a:buSzPts val="2987"/>
            </a:pPr>
            <a:r>
              <a:rPr lang="en-US" sz="2987" dirty="0">
                <a:solidFill>
                  <a:schemeClr val="dk1"/>
                </a:solidFill>
                <a:latin typeface="Arial Narrow"/>
                <a:sym typeface="Arial Narrow"/>
              </a:rPr>
              <a:t>We achieved the object localization and Fig 7(b) shows the detected object with its (X, Y, Z) coordinates. The position of drone attached to UWB tag is also shown. After attaching the UWB module for object localization, we traced an object and compared its ground truth values and observed values </a:t>
            </a:r>
            <a:r>
              <a:rPr lang="en-US" sz="2987" dirty="0" err="1">
                <a:solidFill>
                  <a:schemeClr val="dk1"/>
                </a:solidFill>
                <a:latin typeface="Arial Narrow"/>
                <a:sym typeface="Arial Narrow"/>
              </a:rPr>
              <a:t>w.r.t.</a:t>
            </a:r>
            <a:r>
              <a:rPr lang="en-US" sz="2987" dirty="0">
                <a:solidFill>
                  <a:schemeClr val="dk1"/>
                </a:solidFill>
                <a:latin typeface="Arial Narrow"/>
                <a:sym typeface="Arial Narrow"/>
              </a:rPr>
              <a:t> the anchor as shown in Fig 8. The error was around ±20cm which is synonymous with the error from the UWB module. Thus, if the error from the UWB is minimized the object localization would be very accurate.</a:t>
            </a:r>
          </a:p>
        </p:txBody>
      </p:sp>
      <p:sp>
        <p:nvSpPr>
          <p:cNvPr id="152" name="Google Shape;152;p1"/>
          <p:cNvSpPr txBox="1"/>
          <p:nvPr/>
        </p:nvSpPr>
        <p:spPr>
          <a:xfrm>
            <a:off x="33164100" y="22844771"/>
            <a:ext cx="9975849" cy="7837993"/>
          </a:xfrm>
          <a:prstGeom prst="rect">
            <a:avLst/>
          </a:prstGeom>
          <a:noFill/>
          <a:ln>
            <a:noFill/>
          </a:ln>
        </p:spPr>
        <p:txBody>
          <a:bodyPr spcFirstLastPara="1" wrap="square" lIns="406375" tIns="406375" rIns="406375" bIns="406375" anchor="t" anchorCtr="0">
            <a:spAutoFit/>
          </a:bodyPr>
          <a:lstStyle/>
          <a:p>
            <a:pPr marL="0" marR="0" lvl="0" indent="0" algn="just" rtl="0">
              <a:lnSpc>
                <a:spcPct val="100000"/>
              </a:lnSpc>
              <a:spcBef>
                <a:spcPts val="0"/>
              </a:spcBef>
              <a:spcAft>
                <a:spcPts val="0"/>
              </a:spcAft>
              <a:buNone/>
            </a:pPr>
            <a:r>
              <a:rPr lang="en-US" sz="2400" b="0" i="0" u="none" strike="noStrike" cap="none" dirty="0">
                <a:solidFill>
                  <a:schemeClr val="dk1"/>
                </a:solidFill>
                <a:latin typeface="Arial Narrow"/>
                <a:ea typeface="Arial Narrow"/>
                <a:cs typeface="Arial Narrow"/>
                <a:sym typeface="Arial Narrow"/>
              </a:rPr>
              <a:t>[1] Kara, D. (2004). Sizing and seizing the robotics opportunity, </a:t>
            </a:r>
            <a:r>
              <a:rPr lang="en-US" sz="2400" b="0" i="0" u="none" strike="noStrike" cap="none" dirty="0" err="1">
                <a:solidFill>
                  <a:schemeClr val="dk1"/>
                </a:solidFill>
                <a:latin typeface="Arial Narrow"/>
                <a:ea typeface="Arial Narrow"/>
                <a:cs typeface="Arial Narrow"/>
                <a:sym typeface="Arial Narrow"/>
              </a:rPr>
              <a:t>RoboNexus</a:t>
            </a:r>
            <a:r>
              <a:rPr lang="en-US" sz="2400" b="0" i="0" u="none" strike="noStrike" cap="none" dirty="0">
                <a:solidFill>
                  <a:schemeClr val="dk1"/>
                </a:solidFill>
                <a:latin typeface="Arial Narrow"/>
                <a:ea typeface="Arial Narrow"/>
                <a:cs typeface="Arial Narrow"/>
                <a:sym typeface="Arial Narrow"/>
              </a:rPr>
              <a:t>. This text can be accessed online at Robotics Trends Inc. http://www.roboticsevents.com/ robonexus2004/roboticsmarket.html   Accessed 12.06.19</a:t>
            </a:r>
            <a:endParaRPr sz="2400" b="0" i="0" u="none" strike="noStrike" cap="none" dirty="0">
              <a:solidFill>
                <a:schemeClr val="dk1"/>
              </a:solidFill>
              <a:latin typeface="Arial Narrow"/>
              <a:ea typeface="Arial Narrow"/>
              <a:cs typeface="Arial Narrow"/>
              <a:sym typeface="Arial Narrow"/>
            </a:endParaRPr>
          </a:p>
          <a:p>
            <a:pPr marL="0" marR="0" lvl="0" indent="0" algn="just" rtl="0">
              <a:lnSpc>
                <a:spcPct val="100000"/>
              </a:lnSpc>
              <a:spcBef>
                <a:spcPts val="0"/>
              </a:spcBef>
              <a:spcAft>
                <a:spcPts val="0"/>
              </a:spcAft>
              <a:buNone/>
            </a:pPr>
            <a:r>
              <a:rPr lang="en-US" sz="2400" b="0" i="0" u="none" strike="noStrike" cap="none" dirty="0">
                <a:solidFill>
                  <a:schemeClr val="dk1"/>
                </a:solidFill>
                <a:latin typeface="Arial Narrow"/>
                <a:ea typeface="Arial Narrow"/>
                <a:cs typeface="Arial Narrow"/>
                <a:sym typeface="Arial Narrow"/>
              </a:rPr>
              <a:t>[2] Koh, Lian Pin, and Serge A. </a:t>
            </a:r>
            <a:r>
              <a:rPr lang="en-US" sz="2400" b="0" i="0" u="none" strike="noStrike" cap="none" dirty="0" err="1">
                <a:solidFill>
                  <a:schemeClr val="dk1"/>
                </a:solidFill>
                <a:latin typeface="Arial Narrow"/>
                <a:ea typeface="Arial Narrow"/>
                <a:cs typeface="Arial Narrow"/>
                <a:sym typeface="Arial Narrow"/>
              </a:rPr>
              <a:t>Wich</a:t>
            </a:r>
            <a:r>
              <a:rPr lang="en-US" sz="2400" b="0" i="0" u="none" strike="noStrike" cap="none" dirty="0">
                <a:solidFill>
                  <a:schemeClr val="dk1"/>
                </a:solidFill>
                <a:latin typeface="Arial Narrow"/>
                <a:ea typeface="Arial Narrow"/>
                <a:cs typeface="Arial Narrow"/>
                <a:sym typeface="Arial Narrow"/>
              </a:rPr>
              <a:t>. "Dawn of drone ecology: low-cost autonomous aerial vehicles for conservation." Tropical Conservation Science 5.2 (2012): 121-132.</a:t>
            </a:r>
          </a:p>
          <a:p>
            <a:pPr marL="0" marR="0" lvl="0" indent="0" algn="just" rtl="0">
              <a:lnSpc>
                <a:spcPct val="100000"/>
              </a:lnSpc>
              <a:spcBef>
                <a:spcPts val="0"/>
              </a:spcBef>
              <a:spcAft>
                <a:spcPts val="0"/>
              </a:spcAft>
              <a:buNone/>
            </a:pPr>
            <a:r>
              <a:rPr lang="en-US" sz="2400" b="0" i="0" u="none" strike="noStrike" cap="none" dirty="0">
                <a:solidFill>
                  <a:schemeClr val="dk1"/>
                </a:solidFill>
                <a:latin typeface="Arial Narrow"/>
                <a:ea typeface="Arial Narrow"/>
                <a:cs typeface="Arial Narrow"/>
                <a:sym typeface="Arial Narrow"/>
              </a:rPr>
              <a:t>[3] </a:t>
            </a:r>
            <a:r>
              <a:rPr lang="en-US" sz="2400" b="0" i="0" u="none" strike="noStrike" cap="none" dirty="0" err="1">
                <a:solidFill>
                  <a:schemeClr val="dk1"/>
                </a:solidFill>
                <a:latin typeface="Arial Narrow"/>
                <a:ea typeface="Arial Narrow"/>
                <a:cs typeface="Arial Narrow"/>
                <a:sym typeface="Arial Narrow"/>
              </a:rPr>
              <a:t>Erdelj</a:t>
            </a:r>
            <a:r>
              <a:rPr lang="en-US" sz="2400" b="0" i="0" u="none" strike="noStrike" cap="none" dirty="0">
                <a:solidFill>
                  <a:schemeClr val="dk1"/>
                </a:solidFill>
                <a:latin typeface="Arial Narrow"/>
                <a:ea typeface="Arial Narrow"/>
                <a:cs typeface="Arial Narrow"/>
                <a:sym typeface="Arial Narrow"/>
              </a:rPr>
              <a:t>, Milan, </a:t>
            </a:r>
            <a:r>
              <a:rPr lang="en-US" sz="2400" b="0" i="0" u="none" strike="noStrike" cap="none" dirty="0" err="1">
                <a:solidFill>
                  <a:schemeClr val="dk1"/>
                </a:solidFill>
                <a:latin typeface="Arial Narrow"/>
                <a:ea typeface="Arial Narrow"/>
                <a:cs typeface="Arial Narrow"/>
                <a:sym typeface="Arial Narrow"/>
              </a:rPr>
              <a:t>Michał</a:t>
            </a:r>
            <a:r>
              <a:rPr lang="en-US" sz="2400" b="0" i="0" u="none" strike="noStrike" cap="none" dirty="0">
                <a:solidFill>
                  <a:schemeClr val="dk1"/>
                </a:solidFill>
                <a:latin typeface="Arial Narrow"/>
                <a:ea typeface="Arial Narrow"/>
                <a:cs typeface="Arial Narrow"/>
                <a:sym typeface="Arial Narrow"/>
              </a:rPr>
              <a:t> </a:t>
            </a:r>
            <a:r>
              <a:rPr lang="en-US" sz="2400" b="0" i="0" u="none" strike="noStrike" cap="none" dirty="0" err="1">
                <a:solidFill>
                  <a:schemeClr val="dk1"/>
                </a:solidFill>
                <a:latin typeface="Arial Narrow"/>
                <a:ea typeface="Arial Narrow"/>
                <a:cs typeface="Arial Narrow"/>
                <a:sym typeface="Arial Narrow"/>
              </a:rPr>
              <a:t>Król</a:t>
            </a:r>
            <a:r>
              <a:rPr lang="en-US" sz="2400" b="0" i="0" u="none" strike="noStrike" cap="none" dirty="0">
                <a:solidFill>
                  <a:schemeClr val="dk1"/>
                </a:solidFill>
                <a:latin typeface="Arial Narrow"/>
                <a:ea typeface="Arial Narrow"/>
                <a:cs typeface="Arial Narrow"/>
                <a:sym typeface="Arial Narrow"/>
              </a:rPr>
              <a:t>, and Enrico </a:t>
            </a:r>
            <a:r>
              <a:rPr lang="en-US" sz="2400" b="0" i="0" u="none" strike="noStrike" cap="none" dirty="0" err="1">
                <a:solidFill>
                  <a:schemeClr val="dk1"/>
                </a:solidFill>
                <a:latin typeface="Arial Narrow"/>
                <a:ea typeface="Arial Narrow"/>
                <a:cs typeface="Arial Narrow"/>
                <a:sym typeface="Arial Narrow"/>
              </a:rPr>
              <a:t>Natalizio</a:t>
            </a:r>
            <a:r>
              <a:rPr lang="en-US" sz="2400" b="0" i="0" u="none" strike="noStrike" cap="none" dirty="0">
                <a:solidFill>
                  <a:schemeClr val="dk1"/>
                </a:solidFill>
                <a:latin typeface="Arial Narrow"/>
                <a:ea typeface="Arial Narrow"/>
                <a:cs typeface="Arial Narrow"/>
                <a:sym typeface="Arial Narrow"/>
              </a:rPr>
              <a:t>. "Wireless sensor networks and multi-UAV systems for natural disaster management." Computer Networks 124 (2017): 72-86.</a:t>
            </a:r>
            <a:endParaRPr sz="2400" b="0" i="0" u="none" strike="noStrike" cap="none" dirty="0">
              <a:solidFill>
                <a:schemeClr val="dk1"/>
              </a:solidFill>
              <a:latin typeface="Arial Narrow"/>
              <a:ea typeface="Arial Narrow"/>
              <a:cs typeface="Arial Narrow"/>
              <a:sym typeface="Arial Narrow"/>
            </a:endParaRPr>
          </a:p>
          <a:p>
            <a:pPr marL="0" marR="0" lvl="0" indent="0" algn="just" rtl="0">
              <a:lnSpc>
                <a:spcPct val="100000"/>
              </a:lnSpc>
              <a:spcBef>
                <a:spcPts val="0"/>
              </a:spcBef>
              <a:spcAft>
                <a:spcPts val="0"/>
              </a:spcAft>
              <a:buNone/>
            </a:pPr>
            <a:r>
              <a:rPr lang="en-US" sz="2400" b="0" i="0" u="none" strike="noStrike" cap="none" dirty="0">
                <a:solidFill>
                  <a:schemeClr val="dk1"/>
                </a:solidFill>
                <a:latin typeface="Arial Narrow"/>
                <a:ea typeface="Arial Narrow"/>
                <a:cs typeface="Arial Narrow"/>
                <a:sym typeface="Arial Narrow"/>
              </a:rPr>
              <a:t>[4] “About,” </a:t>
            </a:r>
            <a:r>
              <a:rPr lang="en-US" sz="2400" b="0" i="0" u="none" strike="noStrike" cap="none" dirty="0" err="1">
                <a:solidFill>
                  <a:schemeClr val="dk1"/>
                </a:solidFill>
                <a:latin typeface="Arial Narrow"/>
                <a:ea typeface="Arial Narrow"/>
                <a:cs typeface="Arial Narrow"/>
                <a:sym typeface="Arial Narrow"/>
              </a:rPr>
              <a:t>ArduPilot</a:t>
            </a:r>
            <a:r>
              <a:rPr lang="en-US" sz="2400" b="0" i="0" u="none" strike="noStrike" cap="none" dirty="0">
                <a:solidFill>
                  <a:schemeClr val="dk1"/>
                </a:solidFill>
                <a:latin typeface="Arial Narrow"/>
                <a:ea typeface="Arial Narrow"/>
                <a:cs typeface="Arial Narrow"/>
                <a:sym typeface="Arial Narrow"/>
              </a:rPr>
              <a:t>. [Online]. Available: https://ardupilot.org/about. [Accessed: 07-Dec-2019].</a:t>
            </a:r>
            <a:endParaRPr sz="2400" b="0" i="0" u="none" strike="noStrike" cap="none" dirty="0">
              <a:solidFill>
                <a:schemeClr val="dk1"/>
              </a:solidFill>
              <a:latin typeface="Arial Narrow"/>
              <a:ea typeface="Arial Narrow"/>
              <a:cs typeface="Arial Narrow"/>
              <a:sym typeface="Arial Narrow"/>
            </a:endParaRPr>
          </a:p>
          <a:p>
            <a:pPr marL="0" marR="0" lvl="0" indent="0" algn="just" rtl="0">
              <a:lnSpc>
                <a:spcPct val="100000"/>
              </a:lnSpc>
              <a:spcBef>
                <a:spcPts val="0"/>
              </a:spcBef>
              <a:spcAft>
                <a:spcPts val="0"/>
              </a:spcAft>
              <a:buNone/>
            </a:pPr>
            <a:r>
              <a:rPr lang="en-US" sz="2400" b="0" i="0" u="none" strike="noStrike" cap="none" dirty="0">
                <a:solidFill>
                  <a:schemeClr val="dk1"/>
                </a:solidFill>
                <a:latin typeface="Arial Narrow"/>
                <a:ea typeface="Arial Narrow"/>
                <a:cs typeface="Arial Narrow"/>
                <a:sym typeface="Arial Narrow"/>
              </a:rPr>
              <a:t>[5] “Advantages of using Ultra Wideband (UWB) technology for Indoor Positioning”[Online]. Available: https://hackernoon.com/https-medium-com-pathpartnertech-ultra-wideband-uwb-technology-for-indoor-positioning-a5fbe76d6a4c [Accessed: 13-Apr-2020]</a:t>
            </a:r>
            <a:endParaRPr sz="2400" b="0" i="0" u="none" strike="noStrike" cap="none" dirty="0">
              <a:solidFill>
                <a:schemeClr val="dk1"/>
              </a:solidFill>
              <a:latin typeface="Arial Narrow"/>
              <a:ea typeface="Arial Narrow"/>
              <a:cs typeface="Arial Narrow"/>
              <a:sym typeface="Arial Narrow"/>
            </a:endParaRPr>
          </a:p>
          <a:p>
            <a:pPr marL="0" marR="0" lvl="0" indent="0" algn="just" rtl="0">
              <a:lnSpc>
                <a:spcPct val="100000"/>
              </a:lnSpc>
              <a:spcBef>
                <a:spcPts val="0"/>
              </a:spcBef>
              <a:spcAft>
                <a:spcPts val="0"/>
              </a:spcAft>
              <a:buNone/>
            </a:pPr>
            <a:r>
              <a:rPr lang="en-US" sz="2400" b="0" i="0" u="none" strike="noStrike" cap="none" dirty="0">
                <a:solidFill>
                  <a:schemeClr val="dk1"/>
                </a:solidFill>
                <a:latin typeface="Arial Narrow"/>
                <a:ea typeface="Arial Narrow"/>
                <a:cs typeface="Arial Narrow"/>
                <a:sym typeface="Arial Narrow"/>
              </a:rPr>
              <a:t>[7] Mai, Vincent, et al. "Local Positioning System Using UWB Range Measurements for an Unmanned Blimp." IEEE Robotics and Automation Letters 3.4 (2018): 2971-2978</a:t>
            </a:r>
            <a:endParaRPr sz="2400" b="0" i="0" u="none" strike="noStrike" cap="none" dirty="0">
              <a:solidFill>
                <a:schemeClr val="dk1"/>
              </a:solidFill>
              <a:latin typeface="Arial Narrow"/>
              <a:ea typeface="Arial Narrow"/>
              <a:cs typeface="Arial Narrow"/>
              <a:sym typeface="Arial Narrow"/>
            </a:endParaRPr>
          </a:p>
        </p:txBody>
      </p:sp>
      <p:sp>
        <p:nvSpPr>
          <p:cNvPr id="154" name="Google Shape;154;p1"/>
          <p:cNvSpPr/>
          <p:nvPr/>
        </p:nvSpPr>
        <p:spPr>
          <a:xfrm>
            <a:off x="11510433" y="674666"/>
            <a:ext cx="20747568" cy="3184229"/>
          </a:xfrm>
          <a:prstGeom prst="rect">
            <a:avLst/>
          </a:prstGeom>
          <a:noFill/>
          <a:ln>
            <a:noFill/>
          </a:ln>
        </p:spPr>
        <p:txBody>
          <a:bodyPr spcFirstLastPara="1" wrap="square" lIns="81100" tIns="40525" rIns="81100" bIns="40525" anchor="t" anchorCtr="0">
            <a:spAutoFit/>
          </a:bodyPr>
          <a:lstStyle/>
          <a:p>
            <a:pPr marL="0" marR="0" lvl="0" indent="0" algn="ctr" rtl="0">
              <a:lnSpc>
                <a:spcPct val="100000"/>
              </a:lnSpc>
              <a:spcBef>
                <a:spcPts val="0"/>
              </a:spcBef>
              <a:spcAft>
                <a:spcPts val="0"/>
              </a:spcAft>
              <a:buNone/>
            </a:pPr>
            <a:r>
              <a:rPr lang="en-US" sz="7680" b="1" i="0" u="none" strike="noStrike" cap="none">
                <a:solidFill>
                  <a:srgbClr val="FFFFFF"/>
                </a:solidFill>
                <a:latin typeface="Arial"/>
                <a:ea typeface="Arial"/>
                <a:cs typeface="Arial"/>
                <a:sym typeface="Arial"/>
              </a:rPr>
              <a:t>Connected and Autonomous Robotic System</a:t>
            </a:r>
            <a:endParaRPr/>
          </a:p>
          <a:p>
            <a:pPr marL="0" marR="0" lvl="0" indent="0" algn="ctr" rtl="0">
              <a:lnSpc>
                <a:spcPct val="100000"/>
              </a:lnSpc>
              <a:spcBef>
                <a:spcPts val="0"/>
              </a:spcBef>
              <a:spcAft>
                <a:spcPts val="0"/>
              </a:spcAft>
              <a:buNone/>
            </a:pPr>
            <a:r>
              <a:rPr lang="en-US" sz="4800" b="1" i="0" u="none" strike="noStrike" cap="none">
                <a:solidFill>
                  <a:srgbClr val="FFFFFF"/>
                </a:solidFill>
                <a:latin typeface="Arial"/>
                <a:ea typeface="Arial"/>
                <a:cs typeface="Arial"/>
                <a:sym typeface="Arial"/>
              </a:rPr>
              <a:t>Project Advisor: Dr. Kaikai Liu</a:t>
            </a:r>
            <a:endParaRPr sz="1400" b="0" i="0" u="none" strike="noStrike" cap="none">
              <a:solidFill>
                <a:srgbClr val="000000"/>
              </a:solidFill>
              <a:latin typeface="Arial"/>
              <a:ea typeface="Arial"/>
              <a:cs typeface="Arial"/>
              <a:sym typeface="Arial"/>
            </a:endParaRPr>
          </a:p>
        </p:txBody>
      </p:sp>
      <p:sp>
        <p:nvSpPr>
          <p:cNvPr id="155" name="Google Shape;155;p1"/>
          <p:cNvSpPr txBox="1"/>
          <p:nvPr/>
        </p:nvSpPr>
        <p:spPr>
          <a:xfrm>
            <a:off x="698501" y="5656121"/>
            <a:ext cx="9969500" cy="525094"/>
          </a:xfrm>
          <a:prstGeom prst="rect">
            <a:avLst/>
          </a:prstGeom>
          <a:solidFill>
            <a:schemeClr val="accent2"/>
          </a:solidFill>
          <a:ln>
            <a:noFill/>
          </a:ln>
        </p:spPr>
        <p:txBody>
          <a:bodyPr spcFirstLastPara="1" wrap="square" lIns="81100" tIns="40550" rIns="81100" bIns="40550" anchor="t" anchorCtr="0">
            <a:spAutoFit/>
          </a:bodyPr>
          <a:lstStyle/>
          <a:p>
            <a:pPr marL="0" marR="0" lvl="0" indent="0" algn="ctr" rtl="0">
              <a:lnSpc>
                <a:spcPct val="100000"/>
              </a:lnSpc>
              <a:spcBef>
                <a:spcPts val="0"/>
              </a:spcBef>
              <a:spcAft>
                <a:spcPts val="0"/>
              </a:spcAft>
              <a:buClr>
                <a:srgbClr val="000000"/>
              </a:buClr>
              <a:buSzPts val="2880"/>
              <a:buFont typeface="Arial"/>
              <a:buNone/>
            </a:pPr>
            <a:r>
              <a:rPr lang="en-US" sz="2880" b="1" i="0" u="none" strike="noStrike" cap="none">
                <a:solidFill>
                  <a:srgbClr val="F8F8F8"/>
                </a:solidFill>
                <a:latin typeface="Arial Narrow"/>
                <a:ea typeface="Arial Narrow"/>
                <a:cs typeface="Arial Narrow"/>
                <a:sym typeface="Arial Narrow"/>
              </a:rPr>
              <a:t>Introduction</a:t>
            </a:r>
            <a:endParaRPr sz="1400" b="0" i="0" u="none" strike="noStrike" cap="none">
              <a:solidFill>
                <a:srgbClr val="000000"/>
              </a:solidFill>
              <a:latin typeface="Arial"/>
              <a:ea typeface="Arial"/>
              <a:cs typeface="Arial"/>
              <a:sym typeface="Arial"/>
            </a:endParaRPr>
          </a:p>
        </p:txBody>
      </p:sp>
      <p:sp>
        <p:nvSpPr>
          <p:cNvPr id="156" name="Google Shape;156;p1"/>
          <p:cNvSpPr txBox="1"/>
          <p:nvPr/>
        </p:nvSpPr>
        <p:spPr>
          <a:xfrm>
            <a:off x="698501" y="6197664"/>
            <a:ext cx="9895253" cy="9094875"/>
          </a:xfrm>
          <a:prstGeom prst="rect">
            <a:avLst/>
          </a:prstGeom>
          <a:noFill/>
          <a:ln>
            <a:noFill/>
          </a:ln>
        </p:spPr>
        <p:txBody>
          <a:bodyPr spcFirstLastPara="1" wrap="square" lIns="406375" tIns="406375" rIns="406375" bIns="406375" anchor="t" anchorCtr="0">
            <a:spAutoFit/>
          </a:bodyPr>
          <a:lstStyle/>
          <a:p>
            <a:pPr lvl="0" algn="just"/>
            <a:r>
              <a:rPr lang="en-US" sz="2987" dirty="0">
                <a:solidFill>
                  <a:schemeClr val="dk1"/>
                </a:solidFill>
                <a:latin typeface="Arial Narrow"/>
                <a:ea typeface="Arial Narrow"/>
                <a:cs typeface="Arial Narrow"/>
                <a:sym typeface="Arial Narrow"/>
              </a:rPr>
              <a:t>Nowadays autonomous robotic systems are the focus of research in the tech industry. Our project, Connected and Autonomous System, is an amalgam of embedded systems, IoT, distributed sensor networks, and deep learning applications. In this project, we aim to develop a drone that has autonomous capabilities and can track moving objects such as vehicles and people. Its application will be to capture videos or images of these moving objects autonomously. The major components of this project's system are divided into low level and high-level system architecture. Pixhawk 4 mini running PX4 firmware combined with GPS are part of low-level software. The low-level architecture is uses for </a:t>
            </a:r>
            <a:r>
              <a:rPr lang="en-US" sz="2987" dirty="0" err="1">
                <a:solidFill>
                  <a:schemeClr val="dk1"/>
                </a:solidFill>
                <a:latin typeface="Arial Narrow"/>
                <a:ea typeface="Arial Narrow"/>
                <a:cs typeface="Arial Narrow"/>
                <a:sym typeface="Arial Narrow"/>
              </a:rPr>
              <a:t>Ardupilot</a:t>
            </a:r>
            <a:r>
              <a:rPr lang="en-US" sz="2987" dirty="0">
                <a:solidFill>
                  <a:schemeClr val="dk1"/>
                </a:solidFill>
                <a:latin typeface="Arial Narrow"/>
                <a:ea typeface="Arial Narrow"/>
                <a:cs typeface="Arial Narrow"/>
                <a:sym typeface="Arial Narrow"/>
              </a:rPr>
              <a:t> for autonomous operation. The high-level architecture includes NVIDIA Jetson Nano, ZED Camera, and UWB. High level is used for object detection and localization. Here, the ZED  camera is used to measure depth and detect objects. Jetson Nano makes use of RTOS on it and trained machine learning model to detect objects. UWB is used for localization so that we can fly drone indoors without GPS.</a:t>
            </a:r>
            <a:endParaRPr sz="2990" b="1" i="0" u="none" strike="noStrike" cap="none" dirty="0">
              <a:solidFill>
                <a:schemeClr val="dk1"/>
              </a:solidFill>
              <a:latin typeface="Arial Narrow"/>
              <a:ea typeface="Arial Narrow"/>
              <a:cs typeface="Arial Narrow"/>
              <a:sym typeface="Arial Narrow"/>
            </a:endParaRPr>
          </a:p>
        </p:txBody>
      </p:sp>
      <p:sp>
        <p:nvSpPr>
          <p:cNvPr id="157" name="Google Shape;157;p1"/>
          <p:cNvSpPr txBox="1"/>
          <p:nvPr/>
        </p:nvSpPr>
        <p:spPr>
          <a:xfrm>
            <a:off x="698501" y="15269406"/>
            <a:ext cx="9969500" cy="525094"/>
          </a:xfrm>
          <a:prstGeom prst="rect">
            <a:avLst/>
          </a:prstGeom>
          <a:solidFill>
            <a:schemeClr val="accent2"/>
          </a:solidFill>
          <a:ln>
            <a:noFill/>
          </a:ln>
        </p:spPr>
        <p:txBody>
          <a:bodyPr spcFirstLastPara="1" wrap="square" lIns="81100" tIns="40550" rIns="81100" bIns="40550" anchor="t" anchorCtr="0">
            <a:spAutoFit/>
          </a:bodyPr>
          <a:lstStyle/>
          <a:p>
            <a:pPr marL="0" marR="0" lvl="0" indent="0" algn="ctr" rtl="0">
              <a:lnSpc>
                <a:spcPct val="100000"/>
              </a:lnSpc>
              <a:spcBef>
                <a:spcPts val="0"/>
              </a:spcBef>
              <a:spcAft>
                <a:spcPts val="0"/>
              </a:spcAft>
              <a:buClr>
                <a:srgbClr val="000000"/>
              </a:buClr>
              <a:buSzPts val="2880"/>
              <a:buFont typeface="Arial"/>
              <a:buNone/>
            </a:pPr>
            <a:r>
              <a:rPr lang="en-US" sz="2880" b="1" i="0" u="none" strike="noStrike" cap="none">
                <a:solidFill>
                  <a:srgbClr val="F8F8F8"/>
                </a:solidFill>
                <a:latin typeface="Arial Narrow"/>
                <a:ea typeface="Arial Narrow"/>
                <a:cs typeface="Arial Narrow"/>
                <a:sym typeface="Arial Narrow"/>
              </a:rPr>
              <a:t>Methodology</a:t>
            </a:r>
            <a:endParaRPr sz="1400" b="0" i="0" u="none" strike="noStrike" cap="none">
              <a:solidFill>
                <a:srgbClr val="000000"/>
              </a:solidFill>
              <a:latin typeface="Arial"/>
              <a:ea typeface="Arial"/>
              <a:cs typeface="Arial"/>
              <a:sym typeface="Arial"/>
            </a:endParaRPr>
          </a:p>
        </p:txBody>
      </p:sp>
      <p:sp>
        <p:nvSpPr>
          <p:cNvPr id="158" name="Google Shape;158;p1"/>
          <p:cNvSpPr txBox="1"/>
          <p:nvPr/>
        </p:nvSpPr>
        <p:spPr>
          <a:xfrm>
            <a:off x="22275801" y="5675695"/>
            <a:ext cx="9982200" cy="525094"/>
          </a:xfrm>
          <a:prstGeom prst="rect">
            <a:avLst/>
          </a:prstGeom>
          <a:solidFill>
            <a:schemeClr val="accent2"/>
          </a:solidFill>
          <a:ln>
            <a:noFill/>
          </a:ln>
        </p:spPr>
        <p:txBody>
          <a:bodyPr spcFirstLastPara="1" wrap="square" lIns="81100" tIns="40550" rIns="81100" bIns="40550" anchor="t" anchorCtr="0">
            <a:spAutoFit/>
          </a:bodyPr>
          <a:lstStyle/>
          <a:p>
            <a:pPr marL="0" marR="0" lvl="0" indent="0" algn="ctr" rtl="0">
              <a:lnSpc>
                <a:spcPct val="100000"/>
              </a:lnSpc>
              <a:spcBef>
                <a:spcPts val="0"/>
              </a:spcBef>
              <a:spcAft>
                <a:spcPts val="0"/>
              </a:spcAft>
              <a:buClr>
                <a:srgbClr val="000000"/>
              </a:buClr>
              <a:buSzPts val="2880"/>
              <a:buFont typeface="Arial"/>
              <a:buNone/>
            </a:pPr>
            <a:r>
              <a:rPr lang="en-US" sz="2880" b="1" i="0" u="none" strike="noStrike" cap="none" dirty="0">
                <a:solidFill>
                  <a:srgbClr val="F8F8F8"/>
                </a:solidFill>
                <a:latin typeface="Arial Narrow"/>
                <a:ea typeface="Arial Narrow"/>
                <a:cs typeface="Arial Narrow"/>
                <a:sym typeface="Arial Narrow"/>
              </a:rPr>
              <a:t>Analysis and Results</a:t>
            </a:r>
            <a:endParaRPr sz="1400" b="0" i="0" u="none" strike="noStrike" cap="none" dirty="0">
              <a:solidFill>
                <a:srgbClr val="000000"/>
              </a:solidFill>
              <a:latin typeface="Arial"/>
              <a:ea typeface="Arial"/>
              <a:cs typeface="Arial"/>
              <a:sym typeface="Arial"/>
            </a:endParaRPr>
          </a:p>
        </p:txBody>
      </p:sp>
      <p:sp>
        <p:nvSpPr>
          <p:cNvPr id="159" name="Google Shape;159;p1"/>
          <p:cNvSpPr txBox="1"/>
          <p:nvPr/>
        </p:nvSpPr>
        <p:spPr>
          <a:xfrm>
            <a:off x="33077150" y="17188375"/>
            <a:ext cx="9975849" cy="525094"/>
          </a:xfrm>
          <a:prstGeom prst="rect">
            <a:avLst/>
          </a:prstGeom>
          <a:solidFill>
            <a:schemeClr val="accent2"/>
          </a:solidFill>
          <a:ln>
            <a:noFill/>
          </a:ln>
        </p:spPr>
        <p:txBody>
          <a:bodyPr spcFirstLastPara="1" wrap="square" lIns="81100" tIns="40550" rIns="81100" bIns="40550" anchor="t" anchorCtr="0">
            <a:spAutoFit/>
          </a:bodyPr>
          <a:lstStyle/>
          <a:p>
            <a:pPr marL="0" marR="0" lvl="0" indent="0" algn="ctr" rtl="0">
              <a:lnSpc>
                <a:spcPct val="100000"/>
              </a:lnSpc>
              <a:spcBef>
                <a:spcPts val="0"/>
              </a:spcBef>
              <a:spcAft>
                <a:spcPts val="0"/>
              </a:spcAft>
              <a:buClr>
                <a:srgbClr val="000000"/>
              </a:buClr>
              <a:buSzPts val="2880"/>
              <a:buFont typeface="Arial"/>
              <a:buNone/>
            </a:pPr>
            <a:r>
              <a:rPr lang="en-US" sz="2880" b="1" i="0" u="none" strike="noStrike" cap="none">
                <a:solidFill>
                  <a:srgbClr val="F8F8F8"/>
                </a:solidFill>
                <a:latin typeface="Arial Narrow"/>
                <a:ea typeface="Arial Narrow"/>
                <a:cs typeface="Arial Narrow"/>
                <a:sym typeface="Arial Narrow"/>
              </a:rPr>
              <a:t>Summary/Conclusions</a:t>
            </a:r>
            <a:endParaRPr sz="1400" b="0" i="0" u="none" strike="noStrike" cap="none">
              <a:solidFill>
                <a:srgbClr val="000000"/>
              </a:solidFill>
              <a:latin typeface="Arial"/>
              <a:ea typeface="Arial"/>
              <a:cs typeface="Arial"/>
              <a:sym typeface="Arial"/>
            </a:endParaRPr>
          </a:p>
        </p:txBody>
      </p:sp>
      <p:sp>
        <p:nvSpPr>
          <p:cNvPr id="160" name="Google Shape;160;p1"/>
          <p:cNvSpPr txBox="1"/>
          <p:nvPr/>
        </p:nvSpPr>
        <p:spPr>
          <a:xfrm>
            <a:off x="33101395" y="22565594"/>
            <a:ext cx="9975849" cy="525094"/>
          </a:xfrm>
          <a:prstGeom prst="rect">
            <a:avLst/>
          </a:prstGeom>
          <a:solidFill>
            <a:schemeClr val="accent2"/>
          </a:solidFill>
          <a:ln>
            <a:noFill/>
          </a:ln>
        </p:spPr>
        <p:txBody>
          <a:bodyPr spcFirstLastPara="1" wrap="square" lIns="81100" tIns="40550" rIns="81100" bIns="40550" anchor="t" anchorCtr="0">
            <a:spAutoFit/>
          </a:bodyPr>
          <a:lstStyle/>
          <a:p>
            <a:pPr marL="0" marR="0" lvl="0" indent="0" algn="ctr" rtl="0">
              <a:lnSpc>
                <a:spcPct val="100000"/>
              </a:lnSpc>
              <a:spcBef>
                <a:spcPts val="0"/>
              </a:spcBef>
              <a:spcAft>
                <a:spcPts val="0"/>
              </a:spcAft>
              <a:buClr>
                <a:srgbClr val="000000"/>
              </a:buClr>
              <a:buSzPts val="2880"/>
              <a:buFont typeface="Arial"/>
              <a:buNone/>
            </a:pPr>
            <a:r>
              <a:rPr lang="en-US" sz="2880" b="1" i="0" u="none" strike="noStrike" cap="none">
                <a:solidFill>
                  <a:srgbClr val="F8F8F8"/>
                </a:solidFill>
                <a:latin typeface="Arial Narrow"/>
                <a:ea typeface="Arial Narrow"/>
                <a:cs typeface="Arial Narrow"/>
                <a:sym typeface="Arial Narrow"/>
              </a:rPr>
              <a:t>Key References</a:t>
            </a:r>
            <a:endParaRPr sz="1400" b="0" i="0" u="none" strike="noStrike" cap="none">
              <a:solidFill>
                <a:srgbClr val="000000"/>
              </a:solidFill>
              <a:latin typeface="Arial"/>
              <a:ea typeface="Arial"/>
              <a:cs typeface="Arial"/>
              <a:sym typeface="Arial"/>
            </a:endParaRPr>
          </a:p>
        </p:txBody>
      </p:sp>
      <p:sp>
        <p:nvSpPr>
          <p:cNvPr id="161" name="Google Shape;161;p1"/>
          <p:cNvSpPr txBox="1"/>
          <p:nvPr/>
        </p:nvSpPr>
        <p:spPr>
          <a:xfrm>
            <a:off x="33101395" y="30474513"/>
            <a:ext cx="9975849" cy="525094"/>
          </a:xfrm>
          <a:prstGeom prst="rect">
            <a:avLst/>
          </a:prstGeom>
          <a:solidFill>
            <a:schemeClr val="accent2"/>
          </a:solidFill>
          <a:ln>
            <a:noFill/>
          </a:ln>
        </p:spPr>
        <p:txBody>
          <a:bodyPr spcFirstLastPara="1" wrap="square" lIns="81100" tIns="40550" rIns="81100" bIns="40550" anchor="t" anchorCtr="0">
            <a:spAutoFit/>
          </a:bodyPr>
          <a:lstStyle/>
          <a:p>
            <a:pPr marL="0" marR="0" lvl="0" indent="0" algn="ctr" rtl="0">
              <a:lnSpc>
                <a:spcPct val="100000"/>
              </a:lnSpc>
              <a:spcBef>
                <a:spcPts val="0"/>
              </a:spcBef>
              <a:spcAft>
                <a:spcPts val="0"/>
              </a:spcAft>
              <a:buClr>
                <a:srgbClr val="000000"/>
              </a:buClr>
              <a:buSzPts val="2880"/>
              <a:buFont typeface="Arial"/>
              <a:buNone/>
            </a:pPr>
            <a:r>
              <a:rPr lang="en-US" sz="2880" b="1" i="0" u="none" strike="noStrike" cap="none" dirty="0">
                <a:solidFill>
                  <a:srgbClr val="F8F8F8"/>
                </a:solidFill>
                <a:latin typeface="Arial Narrow"/>
                <a:ea typeface="Arial Narrow"/>
                <a:cs typeface="Arial Narrow"/>
                <a:sym typeface="Arial Narrow"/>
              </a:rPr>
              <a:t>Acknowledgements</a:t>
            </a:r>
            <a:endParaRPr sz="1400" b="0" i="0" u="none" strike="noStrike" cap="none" dirty="0">
              <a:solidFill>
                <a:srgbClr val="000000"/>
              </a:solidFill>
              <a:latin typeface="Arial"/>
              <a:ea typeface="Arial"/>
              <a:cs typeface="Arial"/>
              <a:sym typeface="Arial"/>
            </a:endParaRPr>
          </a:p>
        </p:txBody>
      </p:sp>
      <p:sp>
        <p:nvSpPr>
          <p:cNvPr id="162" name="Google Shape;162;p1"/>
          <p:cNvSpPr txBox="1"/>
          <p:nvPr/>
        </p:nvSpPr>
        <p:spPr>
          <a:xfrm>
            <a:off x="33164099" y="17428404"/>
            <a:ext cx="9888899" cy="5417458"/>
          </a:xfrm>
          <a:prstGeom prst="rect">
            <a:avLst/>
          </a:prstGeom>
          <a:noFill/>
          <a:ln>
            <a:noFill/>
          </a:ln>
        </p:spPr>
        <p:txBody>
          <a:bodyPr spcFirstLastPara="1" wrap="square" lIns="406375" tIns="406375" rIns="406375" bIns="406375" anchor="t" anchorCtr="0">
            <a:spAutoFit/>
          </a:bodyPr>
          <a:lstStyle/>
          <a:p>
            <a:pPr lvl="0" algn="just"/>
            <a:r>
              <a:rPr lang="en-US" sz="2987" dirty="0">
                <a:solidFill>
                  <a:schemeClr val="dk1"/>
                </a:solidFill>
                <a:latin typeface="Arial Narrow"/>
                <a:ea typeface="Arial Narrow"/>
                <a:cs typeface="Arial Narrow"/>
                <a:sym typeface="Arial Narrow"/>
              </a:rPr>
              <a:t>In this paper, we have presented a connected and autonomous robotic system that integrates multiple sensors for obstacle detection, depth perception, and UWB localization and integration of these features into our drone. Our project provides a powerful platform to analyze the difficult situation in times of flight in an indoor environment. The project also demonstrates a software framework that simulates current norms and standards for autonomous flight. We could extend our project to a drone that  can track moving objects such as vehicles and people, surveillance of </a:t>
            </a:r>
            <a:r>
              <a:rPr lang="en-US" sz="2987">
                <a:solidFill>
                  <a:schemeClr val="dk1"/>
                </a:solidFill>
                <a:latin typeface="Arial Narrow"/>
                <a:ea typeface="Arial Narrow"/>
                <a:cs typeface="Arial Narrow"/>
                <a:sym typeface="Arial Narrow"/>
              </a:rPr>
              <a:t>indoor environment and </a:t>
            </a:r>
            <a:r>
              <a:rPr lang="en-US" sz="2987" dirty="0">
                <a:solidFill>
                  <a:schemeClr val="dk1"/>
                </a:solidFill>
                <a:latin typeface="Arial Narrow"/>
                <a:ea typeface="Arial Narrow"/>
                <a:cs typeface="Arial Narrow"/>
                <a:sym typeface="Arial Narrow"/>
              </a:rPr>
              <a:t>autonomous food delivery.</a:t>
            </a:r>
            <a:endParaRPr sz="2987" b="0" i="0" u="none" strike="noStrike" cap="none" dirty="0">
              <a:solidFill>
                <a:schemeClr val="dk1"/>
              </a:solidFill>
              <a:latin typeface="Arial Narrow"/>
              <a:ea typeface="Arial Narrow"/>
              <a:cs typeface="Arial Narrow"/>
              <a:sym typeface="Arial Narrow"/>
            </a:endParaRPr>
          </a:p>
        </p:txBody>
      </p:sp>
      <p:graphicFrame>
        <p:nvGraphicFramePr>
          <p:cNvPr id="163" name="Google Shape;163;p1"/>
          <p:cNvGraphicFramePr/>
          <p:nvPr>
            <p:extLst>
              <p:ext uri="{D42A27DB-BD31-4B8C-83A1-F6EECF244321}">
                <p14:modId xmlns:p14="http://schemas.microsoft.com/office/powerpoint/2010/main" val="910367646"/>
              </p:ext>
            </p:extLst>
          </p:nvPr>
        </p:nvGraphicFramePr>
        <p:xfrm>
          <a:off x="33078738" y="30848914"/>
          <a:ext cx="9920585" cy="2341095"/>
        </p:xfrm>
        <a:graphic>
          <a:graphicData uri="http://schemas.openxmlformats.org/drawingml/2006/table">
            <a:tbl>
              <a:tblPr>
                <a:noFill/>
                <a:tableStyleId>{9E5A7D6B-727E-41BB-92B0-7BC0CCC8C0F2}</a:tableStyleId>
              </a:tblPr>
              <a:tblGrid>
                <a:gridCol w="5159386">
                  <a:extLst>
                    <a:ext uri="{9D8B030D-6E8A-4147-A177-3AD203B41FA5}">
                      <a16:colId xmlns:a16="http://schemas.microsoft.com/office/drawing/2014/main" val="20000"/>
                    </a:ext>
                  </a:extLst>
                </a:gridCol>
                <a:gridCol w="4761199">
                  <a:extLst>
                    <a:ext uri="{9D8B030D-6E8A-4147-A177-3AD203B41FA5}">
                      <a16:colId xmlns:a16="http://schemas.microsoft.com/office/drawing/2014/main" val="20001"/>
                    </a:ext>
                  </a:extLst>
                </a:gridCol>
              </a:tblGrid>
              <a:tr h="725219">
                <a:tc gridSpan="2">
                  <a:txBody>
                    <a:bodyPr/>
                    <a:lstStyle/>
                    <a:p>
                      <a:pPr marL="0" marR="0" lvl="0" indent="0" algn="just" rtl="0">
                        <a:lnSpc>
                          <a:spcPct val="100000"/>
                        </a:lnSpc>
                        <a:spcBef>
                          <a:spcPts val="0"/>
                        </a:spcBef>
                        <a:spcAft>
                          <a:spcPts val="0"/>
                        </a:spcAft>
                        <a:buClr>
                          <a:srgbClr val="000000"/>
                        </a:buClr>
                        <a:buSzPts val="2990"/>
                        <a:buFont typeface="Arial"/>
                        <a:buNone/>
                      </a:pPr>
                      <a:r>
                        <a:rPr lang="en-US" sz="2987" b="0" i="0" u="none" strike="noStrike" cap="none" dirty="0">
                          <a:solidFill>
                            <a:schemeClr val="dk1"/>
                          </a:solidFill>
                          <a:latin typeface="Arial Narrow"/>
                          <a:ea typeface="Arial Narrow"/>
                          <a:cs typeface="Arial Narrow"/>
                          <a:sym typeface="Arial Narrow"/>
                        </a:rPr>
                        <a:t>We would sincerely like to thank our project advisor Dr. Kaikai Liu for his guidance and support throughout the project.</a:t>
                      </a:r>
                      <a:endParaRPr sz="2987" b="0" i="0" u="none" strike="noStrike" cap="none" dirty="0">
                        <a:solidFill>
                          <a:schemeClr val="dk1"/>
                        </a:solidFill>
                        <a:latin typeface="Arial Narrow"/>
                        <a:ea typeface="Arial Narrow"/>
                        <a:cs typeface="Arial Narrow"/>
                        <a:sym typeface="Arial Narrow"/>
                      </a:endParaRPr>
                    </a:p>
                  </a:txBody>
                  <a:tcPr marL="406400" marR="243850" marT="243850" marB="2438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0">
                <a:tc>
                  <a:txBody>
                    <a:bodyPr/>
                    <a:lstStyle/>
                    <a:p>
                      <a:pPr marL="0" marR="0" lvl="0" indent="0" algn="l" rtl="0">
                        <a:lnSpc>
                          <a:spcPct val="100000"/>
                        </a:lnSpc>
                        <a:spcBef>
                          <a:spcPts val="0"/>
                        </a:spcBef>
                        <a:spcAft>
                          <a:spcPts val="0"/>
                        </a:spcAft>
                        <a:buClr>
                          <a:schemeClr val="dk1"/>
                        </a:buClr>
                        <a:buSzPts val="2900"/>
                        <a:buFont typeface="Arial"/>
                        <a:buNone/>
                      </a:pPr>
                      <a:endParaRPr sz="2987" b="0" i="0" u="none" strike="noStrike" cap="none" dirty="0">
                        <a:solidFill>
                          <a:schemeClr val="dk1"/>
                        </a:solidFill>
                        <a:latin typeface="Arial Narrow"/>
                        <a:ea typeface="Arial Narrow"/>
                        <a:cs typeface="Arial Narrow"/>
                        <a:sym typeface="Arial Narrow"/>
                      </a:endParaRPr>
                    </a:p>
                  </a:txBody>
                  <a:tcPr marL="406400" marR="243850" marT="243850" marB="2438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2900"/>
                        <a:buFont typeface="Arial"/>
                        <a:buNone/>
                      </a:pPr>
                      <a:endParaRPr sz="2900" u="none" strike="noStrike" cap="none" dirty="0">
                        <a:solidFill>
                          <a:schemeClr val="dk1"/>
                        </a:solidFill>
                        <a:latin typeface="Arial Narrow"/>
                        <a:ea typeface="Arial Narrow"/>
                        <a:cs typeface="Arial Narrow"/>
                        <a:sym typeface="Arial Narrow"/>
                      </a:endParaRPr>
                    </a:p>
                  </a:txBody>
                  <a:tcPr marL="406400" marR="243850" marT="243850" marB="2438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164" name="Google Shape;164;p1"/>
          <p:cNvSpPr txBox="1"/>
          <p:nvPr/>
        </p:nvSpPr>
        <p:spPr>
          <a:xfrm>
            <a:off x="667906" y="15650595"/>
            <a:ext cx="9866870" cy="4038427"/>
          </a:xfrm>
          <a:prstGeom prst="rect">
            <a:avLst/>
          </a:prstGeom>
          <a:noFill/>
          <a:ln>
            <a:noFill/>
          </a:ln>
        </p:spPr>
        <p:txBody>
          <a:bodyPr spcFirstLastPara="1" wrap="square" lIns="406375" tIns="406375" rIns="406375" bIns="406375" anchor="t" anchorCtr="0">
            <a:spAutoFit/>
          </a:bodyPr>
          <a:lstStyle/>
          <a:p>
            <a:pPr marL="19050" lvl="0" indent="-19050" algn="just">
              <a:buSzPts val="2987"/>
            </a:pPr>
            <a:r>
              <a:rPr lang="en-US" sz="2987" dirty="0">
                <a:solidFill>
                  <a:schemeClr val="dk1"/>
                </a:solidFill>
                <a:latin typeface="Arial Narrow"/>
                <a:ea typeface="Arial Narrow"/>
                <a:cs typeface="Arial Narrow"/>
                <a:sym typeface="Arial Narrow"/>
              </a:rPr>
              <a:t>In this paper, we propose a connected and autonomous robotic system using a multi-sensor based autonomous drones. The key feature in our proposed system is to detect obstacles such as birds and other aerial responder units by using a combination of ZED camera and object detection machine learning models in tandem. We have implemented a UWB based RTLS network and depth sensing to achieve localization in indoor conditions.</a:t>
            </a:r>
          </a:p>
        </p:txBody>
      </p:sp>
      <p:sp>
        <p:nvSpPr>
          <p:cNvPr id="166" name="Google Shape;166;p1"/>
          <p:cNvSpPr txBox="1"/>
          <p:nvPr/>
        </p:nvSpPr>
        <p:spPr>
          <a:xfrm>
            <a:off x="11510433" y="5651887"/>
            <a:ext cx="9965267" cy="525094"/>
          </a:xfrm>
          <a:prstGeom prst="rect">
            <a:avLst/>
          </a:prstGeom>
          <a:solidFill>
            <a:schemeClr val="accent2"/>
          </a:solidFill>
          <a:ln>
            <a:noFill/>
          </a:ln>
        </p:spPr>
        <p:txBody>
          <a:bodyPr spcFirstLastPara="1" wrap="square" lIns="81100" tIns="40550" rIns="81100" bIns="40550" anchor="t" anchorCtr="0">
            <a:spAutoFit/>
          </a:bodyPr>
          <a:lstStyle/>
          <a:p>
            <a:pPr marL="0" marR="0" lvl="0" indent="0" algn="ctr" rtl="0">
              <a:lnSpc>
                <a:spcPct val="100000"/>
              </a:lnSpc>
              <a:spcBef>
                <a:spcPts val="0"/>
              </a:spcBef>
              <a:spcAft>
                <a:spcPts val="0"/>
              </a:spcAft>
              <a:buClr>
                <a:srgbClr val="000000"/>
              </a:buClr>
              <a:buSzPts val="2880"/>
              <a:buFont typeface="Arial"/>
              <a:buNone/>
            </a:pPr>
            <a:r>
              <a:rPr lang="en-US" sz="2880" b="1" i="0" u="none" strike="noStrike" cap="none">
                <a:solidFill>
                  <a:srgbClr val="F8F8F8"/>
                </a:solidFill>
                <a:latin typeface="Arial Narrow"/>
                <a:ea typeface="Arial Narrow"/>
                <a:cs typeface="Arial Narrow"/>
                <a:sym typeface="Arial Narrow"/>
              </a:rPr>
              <a:t>Methodology</a:t>
            </a:r>
            <a:endParaRPr sz="1400" b="0" i="0" u="none" strike="noStrike" cap="none">
              <a:solidFill>
                <a:srgbClr val="000000"/>
              </a:solidFill>
              <a:latin typeface="Arial"/>
              <a:ea typeface="Arial"/>
              <a:cs typeface="Arial"/>
              <a:sym typeface="Arial"/>
            </a:endParaRPr>
          </a:p>
        </p:txBody>
      </p:sp>
      <p:sp>
        <p:nvSpPr>
          <p:cNvPr id="168" name="Google Shape;168;p1"/>
          <p:cNvSpPr/>
          <p:nvPr/>
        </p:nvSpPr>
        <p:spPr>
          <a:xfrm>
            <a:off x="294218" y="674666"/>
            <a:ext cx="10373784" cy="1854673"/>
          </a:xfrm>
          <a:prstGeom prst="rect">
            <a:avLst/>
          </a:prstGeom>
          <a:noFill/>
          <a:ln>
            <a:noFill/>
          </a:ln>
        </p:spPr>
        <p:txBody>
          <a:bodyPr spcFirstLastPara="1" wrap="square" lIns="81100" tIns="40525" rIns="81100" bIns="40525" anchor="t" anchorCtr="0">
            <a:spAutoFit/>
          </a:bodyPr>
          <a:lstStyle/>
          <a:p>
            <a:pPr marL="0" marR="0" lvl="0" indent="0" algn="ctr" rtl="0">
              <a:lnSpc>
                <a:spcPct val="100000"/>
              </a:lnSpc>
              <a:spcBef>
                <a:spcPts val="0"/>
              </a:spcBef>
              <a:spcAft>
                <a:spcPts val="0"/>
              </a:spcAft>
              <a:buClr>
                <a:srgbClr val="000000"/>
              </a:buClr>
              <a:buSzPts val="5760"/>
              <a:buFont typeface="Arial"/>
              <a:buNone/>
            </a:pPr>
            <a:r>
              <a:rPr lang="en-US" sz="5760" b="1" i="0" u="none" strike="noStrike" cap="none">
                <a:solidFill>
                  <a:srgbClr val="FFFFFF"/>
                </a:solidFill>
                <a:latin typeface="Arial"/>
                <a:ea typeface="Arial"/>
                <a:cs typeface="Arial"/>
                <a:sym typeface="Arial"/>
              </a:rPr>
              <a:t>Computer Engineering Department</a:t>
            </a:r>
            <a:endParaRPr sz="1400" b="0" i="0" u="none" strike="noStrike" cap="none">
              <a:solidFill>
                <a:srgbClr val="000000"/>
              </a:solidFill>
              <a:latin typeface="Arial"/>
              <a:ea typeface="Arial"/>
              <a:cs typeface="Arial"/>
              <a:sym typeface="Arial"/>
            </a:endParaRPr>
          </a:p>
        </p:txBody>
      </p:sp>
      <p:sp>
        <p:nvSpPr>
          <p:cNvPr id="169" name="Google Shape;169;p1"/>
          <p:cNvSpPr/>
          <p:nvPr/>
        </p:nvSpPr>
        <p:spPr>
          <a:xfrm>
            <a:off x="33077150" y="674666"/>
            <a:ext cx="10374212" cy="3405828"/>
          </a:xfrm>
          <a:prstGeom prst="rect">
            <a:avLst/>
          </a:prstGeom>
          <a:noFill/>
          <a:ln>
            <a:noFill/>
          </a:ln>
        </p:spPr>
        <p:txBody>
          <a:bodyPr spcFirstLastPara="1" wrap="square" lIns="81100" tIns="40525" rIns="81100" bIns="40525"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US" sz="3600" b="1" i="0" u="none" strike="noStrike" cap="none">
                <a:solidFill>
                  <a:srgbClr val="FFFFFF"/>
                </a:solidFill>
                <a:latin typeface="Arial"/>
                <a:ea typeface="Arial"/>
                <a:cs typeface="Arial"/>
                <a:sym typeface="Arial"/>
              </a:rPr>
              <a:t>Gandhi, Prashant (MS Computer Engineering)</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3600" b="1" i="0" u="none" strike="noStrike" cap="none">
                <a:solidFill>
                  <a:srgbClr val="FFFFFF"/>
                </a:solidFill>
                <a:latin typeface="Arial"/>
                <a:ea typeface="Arial"/>
                <a:cs typeface="Arial"/>
                <a:sym typeface="Arial"/>
              </a:rPr>
              <a:t>Makani, Vatsal (MS Computer Engineering)</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3600" b="1" i="0" u="none" strike="noStrike" cap="none">
                <a:solidFill>
                  <a:srgbClr val="FFFFFF"/>
                </a:solidFill>
                <a:latin typeface="Arial"/>
                <a:ea typeface="Arial"/>
                <a:cs typeface="Arial"/>
                <a:sym typeface="Arial"/>
              </a:rPr>
              <a:t>Parsana, Jay  (MS Computer Engineering)</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3600" b="1" i="0" u="none" strike="noStrike" cap="none">
                <a:solidFill>
                  <a:srgbClr val="FFFFFF"/>
                </a:solidFill>
                <a:latin typeface="Arial"/>
                <a:ea typeface="Arial"/>
                <a:cs typeface="Arial"/>
                <a:sym typeface="Arial"/>
              </a:rPr>
              <a:t>Shah, Saumil  (MS Computer Engineering)</a:t>
            </a:r>
            <a:br>
              <a:rPr lang="en-US" sz="3600" b="1" i="0" u="none" strike="noStrike" cap="none">
                <a:solidFill>
                  <a:srgbClr val="FFFFFF"/>
                </a:solidFill>
                <a:latin typeface="Arial"/>
                <a:ea typeface="Arial"/>
                <a:cs typeface="Arial"/>
                <a:sym typeface="Arial"/>
              </a:rPr>
            </a:br>
            <a:endParaRPr sz="36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170" name="Google Shape;170;p1"/>
          <p:cNvPicPr preferRelativeResize="0"/>
          <p:nvPr/>
        </p:nvPicPr>
        <p:blipFill rotWithShape="1">
          <a:blip r:embed="rId4">
            <a:alphaModFix/>
          </a:blip>
          <a:srcRect/>
          <a:stretch/>
        </p:blipFill>
        <p:spPr>
          <a:xfrm>
            <a:off x="4357040" y="2608906"/>
            <a:ext cx="1600351" cy="1965631"/>
          </a:xfrm>
          <a:prstGeom prst="rect">
            <a:avLst/>
          </a:prstGeom>
          <a:noFill/>
          <a:ln>
            <a:noFill/>
          </a:ln>
        </p:spPr>
      </p:pic>
      <p:sp>
        <p:nvSpPr>
          <p:cNvPr id="171" name="Google Shape;171;p1"/>
          <p:cNvSpPr/>
          <p:nvPr/>
        </p:nvSpPr>
        <p:spPr>
          <a:xfrm>
            <a:off x="22445253" y="6289994"/>
            <a:ext cx="9603533" cy="2170109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chemeClr val="dk1"/>
                </a:solidFill>
                <a:latin typeface="Arial Narrow"/>
                <a:ea typeface="Arial Narrow"/>
                <a:cs typeface="Arial Narrow"/>
                <a:sym typeface="Arial Narrow"/>
              </a:rPr>
              <a:t>UWB Localization:</a:t>
            </a:r>
            <a:endParaRPr sz="1400" b="0" i="0" u="none" strike="noStrike" cap="none" dirty="0">
              <a:solidFill>
                <a:srgbClr val="000000"/>
              </a:solidFill>
              <a:latin typeface="Arial"/>
              <a:ea typeface="Arial"/>
              <a:cs typeface="Arial"/>
              <a:sym typeface="Arial"/>
            </a:endParaRPr>
          </a:p>
          <a:p>
            <a:pPr lvl="0" algn="just"/>
            <a:r>
              <a:rPr lang="en-US" sz="2987" dirty="0">
                <a:solidFill>
                  <a:schemeClr val="dk1"/>
                </a:solidFill>
                <a:latin typeface="Arial Narrow"/>
                <a:ea typeface="Arial Narrow"/>
                <a:cs typeface="Arial Narrow"/>
                <a:sym typeface="Arial Narrow"/>
              </a:rPr>
              <a:t>We evaluated the values of (</a:t>
            </a:r>
            <a:r>
              <a:rPr lang="en-US" sz="2987" dirty="0" err="1">
                <a:solidFill>
                  <a:schemeClr val="dk1"/>
                </a:solidFill>
                <a:latin typeface="Arial Narrow"/>
                <a:ea typeface="Arial Narrow"/>
                <a:cs typeface="Arial Narrow"/>
                <a:sym typeface="Arial Narrow"/>
              </a:rPr>
              <a:t>x,y,z</a:t>
            </a:r>
            <a:r>
              <a:rPr lang="en-US" sz="2987" dirty="0">
                <a:solidFill>
                  <a:schemeClr val="dk1"/>
                </a:solidFill>
                <a:latin typeface="Arial Narrow"/>
                <a:ea typeface="Arial Narrow"/>
                <a:cs typeface="Arial Narrow"/>
                <a:sym typeface="Arial Narrow"/>
              </a:rPr>
              <a:t>) of tag at different positions inside the closed room and measured the corresponding ground truth and analyzed the data in excel by calculating the percent error parameter. Below is the graph showing the comparative analysis of DWM1001 values versus the actual ground truth values as well as the computed average percentage error for </a:t>
            </a:r>
            <a:r>
              <a:rPr lang="en-US" sz="2987" dirty="0" err="1">
                <a:solidFill>
                  <a:schemeClr val="dk1"/>
                </a:solidFill>
                <a:latin typeface="Arial Narrow"/>
                <a:ea typeface="Arial Narrow"/>
                <a:cs typeface="Arial Narrow"/>
                <a:sym typeface="Arial Narrow"/>
              </a:rPr>
              <a:t>x,y</a:t>
            </a:r>
            <a:r>
              <a:rPr lang="en-US" sz="2987" dirty="0">
                <a:solidFill>
                  <a:schemeClr val="dk1"/>
                </a:solidFill>
                <a:latin typeface="Arial Narrow"/>
                <a:ea typeface="Arial Narrow"/>
                <a:cs typeface="Arial Narrow"/>
                <a:sym typeface="Arial Narrow"/>
              </a:rPr>
              <a:t> and z axis.</a:t>
            </a:r>
          </a:p>
          <a:p>
            <a:pPr lvl="0" algn="just"/>
            <a:endParaRPr lang="en-US" sz="2987" dirty="0">
              <a:solidFill>
                <a:schemeClr val="dk1"/>
              </a:solidFill>
              <a:latin typeface="Arial Narrow"/>
              <a:ea typeface="Arial Narrow"/>
              <a:cs typeface="Arial Narrow"/>
              <a:sym typeface="Arial Narrow"/>
            </a:endParaRPr>
          </a:p>
          <a:p>
            <a:pPr lvl="0" algn="just"/>
            <a:endParaRPr lang="en-US" sz="2987" dirty="0">
              <a:solidFill>
                <a:schemeClr val="dk1"/>
              </a:solidFill>
              <a:latin typeface="Arial Narrow"/>
              <a:ea typeface="Arial Narrow"/>
              <a:cs typeface="Arial Narrow"/>
              <a:sym typeface="Arial Narrow"/>
            </a:endParaRPr>
          </a:p>
          <a:p>
            <a:pPr lvl="0" algn="just"/>
            <a:endParaRPr lang="en-US" sz="2987" dirty="0">
              <a:solidFill>
                <a:schemeClr val="dk1"/>
              </a:solidFill>
              <a:latin typeface="Arial Narrow"/>
              <a:ea typeface="Arial Narrow"/>
              <a:cs typeface="Arial Narrow"/>
              <a:sym typeface="Arial Narrow"/>
            </a:endParaRPr>
          </a:p>
          <a:p>
            <a:pPr lvl="0" algn="just"/>
            <a:endParaRPr lang="en-US" sz="2987" dirty="0">
              <a:solidFill>
                <a:schemeClr val="dk1"/>
              </a:solidFill>
              <a:latin typeface="Arial Narrow"/>
              <a:ea typeface="Arial Narrow"/>
              <a:cs typeface="Arial Narrow"/>
              <a:sym typeface="Arial Narrow"/>
            </a:endParaRPr>
          </a:p>
          <a:p>
            <a:pPr lvl="0" algn="just"/>
            <a:endParaRPr lang="en-US" sz="2987" dirty="0">
              <a:solidFill>
                <a:schemeClr val="dk1"/>
              </a:solidFill>
              <a:latin typeface="Arial Narrow"/>
              <a:ea typeface="Arial Narrow"/>
              <a:cs typeface="Arial Narrow"/>
              <a:sym typeface="Arial Narrow"/>
            </a:endParaRPr>
          </a:p>
          <a:p>
            <a:pPr lvl="0" algn="just"/>
            <a:endParaRPr lang="en-US" sz="2987" dirty="0">
              <a:solidFill>
                <a:schemeClr val="dk1"/>
              </a:solidFill>
              <a:latin typeface="Arial Narrow"/>
              <a:ea typeface="Arial Narrow"/>
              <a:cs typeface="Arial Narrow"/>
              <a:sym typeface="Arial Narrow"/>
            </a:endParaRPr>
          </a:p>
          <a:p>
            <a:pPr lvl="0" algn="just"/>
            <a:endParaRPr lang="en-US" sz="2987" dirty="0">
              <a:solidFill>
                <a:schemeClr val="dk1"/>
              </a:solidFill>
              <a:latin typeface="Arial Narrow"/>
              <a:ea typeface="Arial Narrow"/>
              <a:cs typeface="Arial Narrow"/>
              <a:sym typeface="Arial Narrow"/>
            </a:endParaRPr>
          </a:p>
          <a:p>
            <a:pPr lvl="0" algn="just"/>
            <a:endParaRPr lang="en-US" sz="2987" dirty="0">
              <a:solidFill>
                <a:schemeClr val="dk1"/>
              </a:solidFill>
              <a:latin typeface="Arial Narrow"/>
              <a:ea typeface="Arial Narrow"/>
              <a:cs typeface="Arial Narrow"/>
              <a:sym typeface="Arial Narrow"/>
            </a:endParaRPr>
          </a:p>
          <a:p>
            <a:pPr lvl="0" algn="just"/>
            <a:endParaRPr lang="en-US" sz="2987" dirty="0">
              <a:solidFill>
                <a:schemeClr val="dk1"/>
              </a:solidFill>
              <a:latin typeface="Arial Narrow"/>
              <a:ea typeface="Arial Narrow"/>
              <a:cs typeface="Arial Narrow"/>
              <a:sym typeface="Arial Narrow"/>
            </a:endParaRPr>
          </a:p>
          <a:p>
            <a:pPr lvl="0" algn="just"/>
            <a:endParaRPr lang="en-US" sz="2987" dirty="0">
              <a:solidFill>
                <a:schemeClr val="dk1"/>
              </a:solidFill>
              <a:latin typeface="Arial Narrow"/>
              <a:ea typeface="Arial Narrow"/>
              <a:cs typeface="Arial Narrow"/>
              <a:sym typeface="Arial Narrow"/>
            </a:endParaRPr>
          </a:p>
          <a:p>
            <a:pPr lvl="0" algn="just"/>
            <a:endParaRPr lang="en-US" sz="2987" dirty="0">
              <a:solidFill>
                <a:schemeClr val="dk1"/>
              </a:solidFill>
              <a:latin typeface="Arial Narrow"/>
              <a:ea typeface="Arial Narrow"/>
              <a:cs typeface="Arial Narrow"/>
              <a:sym typeface="Arial Narrow"/>
            </a:endParaRPr>
          </a:p>
          <a:p>
            <a:pPr lvl="0" algn="just"/>
            <a:r>
              <a:rPr lang="en-US" sz="2987" dirty="0">
                <a:solidFill>
                  <a:schemeClr val="dk1"/>
                </a:solidFill>
                <a:latin typeface="Arial Narrow"/>
                <a:ea typeface="Arial Narrow"/>
                <a:cs typeface="Arial Narrow"/>
                <a:sym typeface="Arial Narrow"/>
              </a:rPr>
              <a:t>The error of the DWM1001 distances measured relative to the anchors in the android application was nearly around +/-20cm with the accuracy of 92% </a:t>
            </a:r>
          </a:p>
          <a:p>
            <a:pPr lvl="0" algn="just"/>
            <a:endParaRPr lang="en-US" sz="2000" dirty="0">
              <a:solidFill>
                <a:schemeClr val="dk1"/>
              </a:solidFill>
              <a:latin typeface="Arial Narrow"/>
              <a:ea typeface="Arial Narrow"/>
              <a:cs typeface="Arial Narrow"/>
              <a:sym typeface="Arial Narrow"/>
            </a:endParaRPr>
          </a:p>
          <a:p>
            <a:pPr marR="0" lvl="2" algn="just" rtl="0">
              <a:lnSpc>
                <a:spcPct val="100000"/>
              </a:lnSpc>
              <a:spcBef>
                <a:spcPts val="0"/>
              </a:spcBef>
              <a:spcAft>
                <a:spcPts val="0"/>
              </a:spcAft>
              <a:buNone/>
            </a:pPr>
            <a:r>
              <a:rPr lang="en-US" sz="2987" b="1" i="0" u="none" strike="noStrike" cap="none" dirty="0">
                <a:solidFill>
                  <a:schemeClr val="dk1"/>
                </a:solidFill>
                <a:latin typeface="Arial Narrow"/>
                <a:ea typeface="Arial Narrow"/>
                <a:cs typeface="Arial Narrow"/>
                <a:sym typeface="Arial Narrow"/>
              </a:rPr>
              <a:t>Depth Sensing and Object Detection:</a:t>
            </a:r>
          </a:p>
          <a:p>
            <a:pPr marR="0" lvl="2" algn="just" rtl="0">
              <a:lnSpc>
                <a:spcPct val="100000"/>
              </a:lnSpc>
              <a:spcBef>
                <a:spcPts val="0"/>
              </a:spcBef>
              <a:spcAft>
                <a:spcPts val="0"/>
              </a:spcAft>
              <a:buNone/>
            </a:pPr>
            <a:endParaRPr lang="en-US" sz="1200" b="1" dirty="0">
              <a:solidFill>
                <a:schemeClr val="dk1"/>
              </a:solidFill>
              <a:latin typeface="Arial Narrow"/>
              <a:ea typeface="Arial Narrow"/>
              <a:cs typeface="Arial Narrow"/>
              <a:sym typeface="Arial Narrow"/>
            </a:endParaRPr>
          </a:p>
          <a:p>
            <a:pPr marR="0" lvl="2" algn="just" rtl="0">
              <a:lnSpc>
                <a:spcPct val="100000"/>
              </a:lnSpc>
              <a:spcBef>
                <a:spcPts val="0"/>
              </a:spcBef>
              <a:spcAft>
                <a:spcPts val="0"/>
              </a:spcAft>
              <a:buNone/>
            </a:pPr>
            <a:r>
              <a:rPr lang="en-US" sz="2987" dirty="0">
                <a:solidFill>
                  <a:schemeClr val="dk1"/>
                </a:solidFill>
                <a:latin typeface="Arial Narrow"/>
                <a:ea typeface="Arial Narrow"/>
                <a:cs typeface="Arial Narrow"/>
                <a:sym typeface="Arial Narrow"/>
              </a:rPr>
              <a:t>For the object detection component of our project we have used TensorRT, a software stack by NVIDIA which accelerates and improves the performance of object detection inference. We compared performance of several object detection such Tiny YOLO V3, SSD MobileNet-V2, and SSD ResNet-18 with and without TensorRT. We concluded that models that use TensorRT have better performance by 30%. We chose SSD </a:t>
            </a:r>
            <a:r>
              <a:rPr lang="en-US" sz="2987" dirty="0" err="1">
                <a:solidFill>
                  <a:schemeClr val="dk1"/>
                </a:solidFill>
                <a:latin typeface="Arial Narrow"/>
                <a:ea typeface="Arial Narrow"/>
                <a:cs typeface="Arial Narrow"/>
                <a:sym typeface="Arial Narrow"/>
              </a:rPr>
              <a:t>MobileNet</a:t>
            </a:r>
            <a:r>
              <a:rPr lang="en-US" sz="2987" dirty="0">
                <a:solidFill>
                  <a:schemeClr val="dk1"/>
                </a:solidFill>
                <a:latin typeface="Arial Narrow"/>
                <a:ea typeface="Arial Narrow"/>
                <a:cs typeface="Arial Narrow"/>
                <a:sym typeface="Arial Narrow"/>
              </a:rPr>
              <a:t> V2 based on its superior performance which matched our project requirement.</a:t>
            </a:r>
          </a:p>
          <a:p>
            <a:pPr marR="0" lvl="2" algn="just" rtl="0">
              <a:lnSpc>
                <a:spcPct val="100000"/>
              </a:lnSpc>
              <a:spcBef>
                <a:spcPts val="0"/>
              </a:spcBef>
              <a:spcAft>
                <a:spcPts val="0"/>
              </a:spcAft>
              <a:buNone/>
            </a:pPr>
            <a:endParaRPr lang="en-US" sz="2987" b="1" i="0" u="none" strike="noStrike" cap="none" dirty="0">
              <a:solidFill>
                <a:schemeClr val="dk1"/>
              </a:solidFill>
              <a:latin typeface="Arial Narrow"/>
              <a:ea typeface="Arial Narrow"/>
              <a:cs typeface="Arial Narrow"/>
              <a:sym typeface="Arial Narrow"/>
            </a:endParaRPr>
          </a:p>
          <a:p>
            <a:pPr marR="0" lvl="2" algn="just" rtl="0">
              <a:lnSpc>
                <a:spcPct val="100000"/>
              </a:lnSpc>
              <a:spcBef>
                <a:spcPts val="0"/>
              </a:spcBef>
              <a:spcAft>
                <a:spcPts val="0"/>
              </a:spcAft>
              <a:buNone/>
            </a:pPr>
            <a:endParaRPr lang="en-US" sz="2987" b="1" dirty="0">
              <a:solidFill>
                <a:schemeClr val="dk1"/>
              </a:solidFill>
              <a:latin typeface="Arial Narrow"/>
              <a:ea typeface="Arial Narrow"/>
              <a:cs typeface="Arial Narrow"/>
              <a:sym typeface="Arial Narrow"/>
            </a:endParaRPr>
          </a:p>
          <a:p>
            <a:pPr marR="0" lvl="2" algn="just" rtl="0">
              <a:lnSpc>
                <a:spcPct val="100000"/>
              </a:lnSpc>
              <a:spcBef>
                <a:spcPts val="0"/>
              </a:spcBef>
              <a:spcAft>
                <a:spcPts val="0"/>
              </a:spcAft>
              <a:buNone/>
            </a:pPr>
            <a:endParaRPr lang="en-US" sz="2987" b="1" dirty="0">
              <a:solidFill>
                <a:schemeClr val="dk1"/>
              </a:solidFill>
              <a:latin typeface="Arial Narrow"/>
              <a:ea typeface="Arial Narrow"/>
              <a:cs typeface="Arial Narrow"/>
              <a:sym typeface="Arial Narrow"/>
            </a:endParaRPr>
          </a:p>
          <a:p>
            <a:pPr marR="0" lvl="2" algn="just" rtl="0">
              <a:lnSpc>
                <a:spcPct val="100000"/>
              </a:lnSpc>
              <a:spcBef>
                <a:spcPts val="0"/>
              </a:spcBef>
              <a:spcAft>
                <a:spcPts val="0"/>
              </a:spcAft>
              <a:buNone/>
            </a:pPr>
            <a:endParaRPr lang="en-US" sz="2987" b="1" dirty="0">
              <a:solidFill>
                <a:schemeClr val="dk1"/>
              </a:solidFill>
              <a:latin typeface="Arial Narrow"/>
              <a:ea typeface="Arial Narrow"/>
              <a:cs typeface="Arial Narrow"/>
              <a:sym typeface="Arial Narrow"/>
            </a:endParaRPr>
          </a:p>
          <a:p>
            <a:pPr marR="0" lvl="2" algn="just" rtl="0">
              <a:lnSpc>
                <a:spcPct val="100000"/>
              </a:lnSpc>
              <a:spcBef>
                <a:spcPts val="0"/>
              </a:spcBef>
              <a:spcAft>
                <a:spcPts val="0"/>
              </a:spcAft>
              <a:buNone/>
            </a:pPr>
            <a:endParaRPr lang="en-US" sz="2987" b="1" dirty="0">
              <a:solidFill>
                <a:schemeClr val="dk1"/>
              </a:solidFill>
              <a:latin typeface="Arial Narrow"/>
              <a:ea typeface="Arial Narrow"/>
              <a:cs typeface="Arial Narrow"/>
              <a:sym typeface="Arial Narrow"/>
            </a:endParaRPr>
          </a:p>
          <a:p>
            <a:pPr marR="0" lvl="2" algn="just" rtl="0">
              <a:lnSpc>
                <a:spcPct val="100000"/>
              </a:lnSpc>
              <a:spcBef>
                <a:spcPts val="0"/>
              </a:spcBef>
              <a:spcAft>
                <a:spcPts val="0"/>
              </a:spcAft>
              <a:buNone/>
            </a:pPr>
            <a:endParaRPr lang="en-US" sz="2987" b="1" dirty="0">
              <a:solidFill>
                <a:schemeClr val="dk1"/>
              </a:solidFill>
              <a:latin typeface="Arial Narrow"/>
              <a:ea typeface="Arial Narrow"/>
              <a:cs typeface="Arial Narrow"/>
              <a:sym typeface="Arial Narrow"/>
            </a:endParaRPr>
          </a:p>
          <a:p>
            <a:pPr marR="0" lvl="2" algn="just" rtl="0">
              <a:lnSpc>
                <a:spcPct val="100000"/>
              </a:lnSpc>
              <a:spcBef>
                <a:spcPts val="0"/>
              </a:spcBef>
              <a:spcAft>
                <a:spcPts val="0"/>
              </a:spcAft>
              <a:buNone/>
            </a:pPr>
            <a:endParaRPr lang="en-US" sz="2987" b="1" dirty="0">
              <a:solidFill>
                <a:schemeClr val="dk1"/>
              </a:solidFill>
              <a:latin typeface="Arial Narrow"/>
              <a:ea typeface="Arial Narrow"/>
              <a:cs typeface="Arial Narrow"/>
              <a:sym typeface="Arial Narrow"/>
            </a:endParaRPr>
          </a:p>
          <a:p>
            <a:pPr marR="0" lvl="2" algn="just" rtl="0">
              <a:lnSpc>
                <a:spcPct val="100000"/>
              </a:lnSpc>
              <a:spcBef>
                <a:spcPts val="0"/>
              </a:spcBef>
              <a:spcAft>
                <a:spcPts val="0"/>
              </a:spcAft>
              <a:buNone/>
            </a:pPr>
            <a:endParaRPr lang="en-US" sz="2987" b="1" dirty="0">
              <a:solidFill>
                <a:schemeClr val="dk1"/>
              </a:solidFill>
              <a:latin typeface="Arial Narrow"/>
              <a:ea typeface="Arial Narrow"/>
              <a:cs typeface="Arial Narrow"/>
              <a:sym typeface="Arial Narrow"/>
            </a:endParaRPr>
          </a:p>
          <a:p>
            <a:pPr marR="0" lvl="2" algn="just" rtl="0">
              <a:lnSpc>
                <a:spcPct val="100000"/>
              </a:lnSpc>
              <a:spcBef>
                <a:spcPts val="0"/>
              </a:spcBef>
              <a:spcAft>
                <a:spcPts val="0"/>
              </a:spcAft>
              <a:buNone/>
            </a:pPr>
            <a:endParaRPr lang="en-US" sz="2987" b="1" i="0" u="none" strike="noStrike" cap="none" dirty="0">
              <a:solidFill>
                <a:schemeClr val="dk1"/>
              </a:solidFill>
              <a:latin typeface="Arial Narrow"/>
              <a:ea typeface="Arial Narrow"/>
              <a:cs typeface="Arial Narrow"/>
              <a:sym typeface="Arial Narrow"/>
            </a:endParaRPr>
          </a:p>
          <a:p>
            <a:pPr lvl="0" algn="just"/>
            <a:endParaRPr lang="en-US" sz="2987" b="1" dirty="0">
              <a:solidFill>
                <a:schemeClr val="dk1"/>
              </a:solidFill>
              <a:latin typeface="Arial Narrow"/>
              <a:ea typeface="Arial Narrow"/>
              <a:cs typeface="Arial Narrow"/>
              <a:sym typeface="Arial Narrow"/>
            </a:endParaRPr>
          </a:p>
          <a:p>
            <a:pPr lvl="0" algn="just"/>
            <a:endParaRPr lang="en-US" sz="600" b="0" i="0" u="none" strike="noStrike" cap="none" dirty="0">
              <a:solidFill>
                <a:schemeClr val="dk1"/>
              </a:solidFill>
              <a:latin typeface="Arial Narrow"/>
              <a:ea typeface="Arial Narrow"/>
              <a:cs typeface="Arial Narrow"/>
              <a:sym typeface="Arial Narrow"/>
            </a:endParaRPr>
          </a:p>
          <a:p>
            <a:pPr lvl="0" algn="just"/>
            <a:r>
              <a:rPr lang="en-US" sz="2987" b="0" i="0" u="none" strike="noStrike" cap="none" dirty="0">
                <a:solidFill>
                  <a:schemeClr val="dk1"/>
                </a:solidFill>
                <a:latin typeface="Arial Narrow"/>
                <a:ea typeface="Arial Narrow"/>
                <a:cs typeface="Arial Narrow"/>
                <a:sym typeface="Arial Narrow"/>
              </a:rPr>
              <a:t>After comparing the </a:t>
            </a:r>
            <a:r>
              <a:rPr lang="en-US" sz="2987" dirty="0">
                <a:solidFill>
                  <a:schemeClr val="dk1"/>
                </a:solidFill>
                <a:latin typeface="Arial Narrow"/>
                <a:ea typeface="Arial Narrow"/>
                <a:cs typeface="Arial Narrow"/>
                <a:sym typeface="Arial Narrow"/>
              </a:rPr>
              <a:t>ground truth values with the observed values we can say that the a</a:t>
            </a:r>
            <a:r>
              <a:rPr lang="en-US" sz="2987" b="0" i="0" u="none" strike="noStrike" cap="none" dirty="0">
                <a:solidFill>
                  <a:schemeClr val="dk1"/>
                </a:solidFill>
                <a:latin typeface="Arial Narrow"/>
                <a:ea typeface="Arial Narrow"/>
                <a:cs typeface="Arial Narrow"/>
                <a:sym typeface="Arial Narrow"/>
              </a:rPr>
              <a:t>ccuracy of th</a:t>
            </a:r>
            <a:r>
              <a:rPr lang="en-US" sz="2987" dirty="0">
                <a:solidFill>
                  <a:schemeClr val="dk1"/>
                </a:solidFill>
                <a:latin typeface="Arial Narrow"/>
                <a:ea typeface="Arial Narrow"/>
                <a:cs typeface="Arial Narrow"/>
                <a:sym typeface="Arial Narrow"/>
              </a:rPr>
              <a:t>e depth measurement using ZED camera is around 99.6% up to 5 meters. The graphs above shows low error for depth measurement. After performing experiments, as</a:t>
            </a:r>
            <a:endParaRPr lang="en-US" sz="2987" b="0" i="0" u="none" strike="noStrike" cap="none" dirty="0">
              <a:solidFill>
                <a:schemeClr val="dk1"/>
              </a:solidFill>
              <a:latin typeface="Arial Narrow"/>
              <a:ea typeface="Arial Narrow"/>
              <a:cs typeface="Arial Narrow"/>
              <a:sym typeface="Arial Narrow"/>
            </a:endParaRPr>
          </a:p>
          <a:p>
            <a:pPr lvl="0" algn="just"/>
            <a:endParaRPr lang="en-US" sz="2987" dirty="0">
              <a:solidFill>
                <a:schemeClr val="dk1"/>
              </a:solidFill>
              <a:latin typeface="Arial Narrow"/>
              <a:ea typeface="Arial Narrow"/>
              <a:cs typeface="Arial Narrow"/>
              <a:sym typeface="Arial Narrow"/>
            </a:endParaRPr>
          </a:p>
        </p:txBody>
      </p:sp>
      <p:sp>
        <p:nvSpPr>
          <p:cNvPr id="173" name="Google Shape;173;p1"/>
          <p:cNvSpPr/>
          <p:nvPr/>
        </p:nvSpPr>
        <p:spPr>
          <a:xfrm>
            <a:off x="13146307" y="21065714"/>
            <a:ext cx="6683121" cy="551970"/>
          </a:xfrm>
          <a:prstGeom prst="rect">
            <a:avLst/>
          </a:prstGeom>
          <a:noFill/>
          <a:ln>
            <a:noFill/>
          </a:ln>
        </p:spPr>
        <p:txBody>
          <a:bodyPr spcFirstLastPara="1" wrap="square" lIns="91425" tIns="45700" rIns="91425" bIns="45700" anchor="t" anchorCtr="0">
            <a:spAutoFit/>
          </a:bodyPr>
          <a:lstStyle/>
          <a:p>
            <a:pPr marL="406390" lvl="2" algn="ctr"/>
            <a:r>
              <a:rPr lang="en-US" sz="2987" dirty="0">
                <a:solidFill>
                  <a:schemeClr val="dk1"/>
                </a:solidFill>
                <a:latin typeface="Arial Narrow"/>
                <a:ea typeface="Arial Narrow"/>
                <a:cs typeface="Arial Narrow"/>
                <a:sym typeface="Arial Narrow"/>
              </a:rPr>
              <a:t>Fig 3 DWM1001 setup inside a closed room</a:t>
            </a:r>
            <a:endParaRPr sz="1400" b="0" i="0" u="none" strike="noStrike" cap="none" dirty="0">
              <a:solidFill>
                <a:srgbClr val="000000"/>
              </a:solidFill>
              <a:latin typeface="Arial"/>
              <a:ea typeface="Arial"/>
              <a:cs typeface="Arial"/>
              <a:sym typeface="Arial"/>
            </a:endParaRPr>
          </a:p>
        </p:txBody>
      </p:sp>
      <p:sp>
        <p:nvSpPr>
          <p:cNvPr id="176" name="Google Shape;176;p1"/>
          <p:cNvSpPr/>
          <p:nvPr/>
        </p:nvSpPr>
        <p:spPr>
          <a:xfrm>
            <a:off x="0" y="0"/>
            <a:ext cx="43891199" cy="4572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Clr>
                <a:schemeClr val="dk1"/>
              </a:buClr>
              <a:buSzPts val="1000"/>
              <a:buFont typeface="Arial"/>
              <a:buNone/>
            </a:pPr>
            <a:r>
              <a:rPr lang="en-US" sz="1000" b="0" i="0" u="none" strike="noStrike" cap="none">
                <a:solidFill>
                  <a:schemeClr val="dk1"/>
                </a:solidFill>
                <a:latin typeface="Arial"/>
                <a:ea typeface="Arial"/>
                <a:cs typeface="Arial"/>
                <a:sym typeface="Arial"/>
              </a:rPr>
              <a:t>When we configured all the DWM1001 nodes with android app, we were able to see the relative distance between tag and other anchors in Grid View as mentioned below</a:t>
            </a:r>
            <a:endParaRPr sz="2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 name="Rectangle 1">
            <a:extLst>
              <a:ext uri="{FF2B5EF4-FFF2-40B4-BE49-F238E27FC236}">
                <a16:creationId xmlns:a16="http://schemas.microsoft.com/office/drawing/2014/main" id="{B318EA30-EAF0-496D-BC06-EDFBEFEF7398}"/>
              </a:ext>
            </a:extLst>
          </p:cNvPr>
          <p:cNvSpPr/>
          <p:nvPr/>
        </p:nvSpPr>
        <p:spPr>
          <a:xfrm>
            <a:off x="708939" y="25881849"/>
            <a:ext cx="9594951" cy="5791907"/>
          </a:xfrm>
          <a:prstGeom prst="rect">
            <a:avLst/>
          </a:prstGeom>
        </p:spPr>
        <p:txBody>
          <a:bodyPr wrap="square">
            <a:spAutoFit/>
          </a:bodyPr>
          <a:lstStyle/>
          <a:p>
            <a:pPr marL="406390" lvl="2" algn="just"/>
            <a:endParaRPr lang="en-US" sz="1600" b="1" dirty="0">
              <a:solidFill>
                <a:schemeClr val="dk1"/>
              </a:solidFill>
              <a:latin typeface="Arial Narrow"/>
              <a:ea typeface="Arial Narrow"/>
              <a:cs typeface="Arial Narrow"/>
              <a:sym typeface="Arial Narrow"/>
            </a:endParaRPr>
          </a:p>
          <a:p>
            <a:pPr marL="406390" lvl="2" algn="just"/>
            <a:r>
              <a:rPr lang="en-US" sz="2987" b="1" dirty="0">
                <a:solidFill>
                  <a:schemeClr val="dk1"/>
                </a:solidFill>
                <a:latin typeface="Arial Narrow"/>
                <a:ea typeface="Arial Narrow"/>
                <a:cs typeface="Arial Narrow"/>
                <a:sym typeface="Arial Narrow"/>
              </a:rPr>
              <a:t>Drone module:</a:t>
            </a:r>
          </a:p>
          <a:p>
            <a:pPr marL="406390" lvl="2" algn="just"/>
            <a:r>
              <a:rPr lang="en-US" sz="2950" dirty="0">
                <a:solidFill>
                  <a:schemeClr val="dk1"/>
                </a:solidFill>
                <a:latin typeface="Arial Narrow"/>
                <a:ea typeface="Arial Narrow"/>
                <a:cs typeface="Arial Narrow"/>
                <a:sym typeface="Arial Narrow"/>
              </a:rPr>
              <a:t>We have used a DJI F450 Quadcopter X frame for this project. We are using Emax MT2213-935KV brushless motor which supports 20A – 30A ESCs, </a:t>
            </a:r>
            <a:r>
              <a:rPr lang="en-US" sz="2950" dirty="0" err="1">
                <a:solidFill>
                  <a:schemeClr val="dk1"/>
                </a:solidFill>
                <a:latin typeface="Arial Narrow"/>
                <a:ea typeface="Arial Narrow"/>
                <a:cs typeface="Arial Narrow"/>
                <a:sym typeface="Arial Narrow"/>
              </a:rPr>
              <a:t>LittleBee</a:t>
            </a:r>
            <a:r>
              <a:rPr lang="en-US" sz="2950" dirty="0">
                <a:solidFill>
                  <a:schemeClr val="dk1"/>
                </a:solidFill>
                <a:latin typeface="Arial Narrow"/>
                <a:ea typeface="Arial Narrow"/>
                <a:cs typeface="Arial Narrow"/>
                <a:sym typeface="Arial Narrow"/>
              </a:rPr>
              <a:t> </a:t>
            </a:r>
            <a:r>
              <a:rPr lang="en-US" sz="2950" dirty="0" err="1">
                <a:solidFill>
                  <a:schemeClr val="dk1"/>
                </a:solidFill>
                <a:latin typeface="Arial Narrow"/>
                <a:ea typeface="Arial Narrow"/>
                <a:cs typeface="Arial Narrow"/>
                <a:sym typeface="Arial Narrow"/>
              </a:rPr>
              <a:t>BLHeils</a:t>
            </a:r>
            <a:r>
              <a:rPr lang="en-US" sz="2950" dirty="0">
                <a:solidFill>
                  <a:schemeClr val="dk1"/>
                </a:solidFill>
                <a:latin typeface="Arial Narrow"/>
                <a:ea typeface="Arial Narrow"/>
                <a:cs typeface="Arial Narrow"/>
                <a:sym typeface="Arial Narrow"/>
              </a:rPr>
              <a:t> 30A ESC which supports 2-6s batteries. For the autopilot system, we are using Pixhawk 4 mini open source autopilot hardware which uses </a:t>
            </a:r>
            <a:r>
              <a:rPr lang="en-US" sz="2950" dirty="0" err="1">
                <a:solidFill>
                  <a:schemeClr val="dk1"/>
                </a:solidFill>
                <a:latin typeface="Arial Narrow"/>
                <a:ea typeface="Arial Narrow"/>
                <a:cs typeface="Arial Narrow"/>
                <a:sym typeface="Arial Narrow"/>
              </a:rPr>
              <a:t>NuttX</a:t>
            </a:r>
            <a:r>
              <a:rPr lang="en-US" sz="2950" dirty="0">
                <a:solidFill>
                  <a:schemeClr val="dk1"/>
                </a:solidFill>
                <a:latin typeface="Arial Narrow"/>
                <a:ea typeface="Arial Narrow"/>
                <a:cs typeface="Arial Narrow"/>
                <a:sym typeface="Arial Narrow"/>
              </a:rPr>
              <a:t> OS and PX4 </a:t>
            </a:r>
            <a:r>
              <a:rPr lang="en-US" sz="2950" dirty="0" err="1">
                <a:solidFill>
                  <a:schemeClr val="dk1"/>
                </a:solidFill>
                <a:latin typeface="Arial Narrow"/>
                <a:ea typeface="Arial Narrow"/>
                <a:cs typeface="Arial Narrow"/>
                <a:sym typeface="Arial Narrow"/>
              </a:rPr>
              <a:t>Ardupilot</a:t>
            </a:r>
            <a:r>
              <a:rPr lang="en-US" sz="2950" dirty="0">
                <a:solidFill>
                  <a:schemeClr val="dk1"/>
                </a:solidFill>
                <a:latin typeface="Arial Narrow"/>
                <a:ea typeface="Arial Narrow"/>
                <a:cs typeface="Arial Narrow"/>
                <a:sym typeface="Arial Narrow"/>
              </a:rPr>
              <a:t> firmware. For the live location of drone, we are using </a:t>
            </a:r>
            <a:r>
              <a:rPr lang="en-US" sz="2950" dirty="0" err="1">
                <a:solidFill>
                  <a:schemeClr val="dk1"/>
                </a:solidFill>
                <a:latin typeface="Arial Narrow"/>
                <a:ea typeface="Arial Narrow"/>
                <a:cs typeface="Arial Narrow"/>
                <a:sym typeface="Arial Narrow"/>
              </a:rPr>
              <a:t>ublox</a:t>
            </a:r>
            <a:r>
              <a:rPr lang="en-US" sz="2950" dirty="0">
                <a:solidFill>
                  <a:schemeClr val="dk1"/>
                </a:solidFill>
                <a:latin typeface="Arial Narrow"/>
                <a:ea typeface="Arial Narrow"/>
                <a:cs typeface="Arial Narrow"/>
                <a:sym typeface="Arial Narrow"/>
              </a:rPr>
              <a:t> GPS. To control the drone remotely, we are using the </a:t>
            </a:r>
            <a:r>
              <a:rPr lang="en-US" sz="2950" dirty="0" err="1">
                <a:solidFill>
                  <a:schemeClr val="dk1"/>
                </a:solidFill>
                <a:latin typeface="Arial Narrow"/>
                <a:ea typeface="Arial Narrow"/>
                <a:cs typeface="Arial Narrow"/>
                <a:sym typeface="Arial Narrow"/>
              </a:rPr>
              <a:t>FrSky</a:t>
            </a:r>
            <a:r>
              <a:rPr lang="en-US" sz="2950" dirty="0">
                <a:solidFill>
                  <a:schemeClr val="dk1"/>
                </a:solidFill>
                <a:latin typeface="Arial Narrow"/>
                <a:ea typeface="Arial Narrow"/>
                <a:cs typeface="Arial Narrow"/>
                <a:sym typeface="Arial Narrow"/>
              </a:rPr>
              <a:t> Taranis Q X7 radio transmitter and x8r receiver. We have 3D printed support for Jetson nano. Batteries shall power all ESCs, GPS, Pixhawk 4 mini, and Jetson Nano using a power management module.</a:t>
            </a:r>
            <a:endParaRPr lang="en-US" sz="2950" b="1" dirty="0">
              <a:solidFill>
                <a:schemeClr val="dk1"/>
              </a:solidFill>
              <a:latin typeface="Arial Narrow"/>
              <a:ea typeface="Arial Narrow"/>
              <a:cs typeface="Arial Narrow"/>
              <a:sym typeface="Arial Narrow"/>
            </a:endParaRPr>
          </a:p>
        </p:txBody>
      </p:sp>
      <p:sp>
        <p:nvSpPr>
          <p:cNvPr id="34" name="Google Shape;175;p1">
            <a:extLst>
              <a:ext uri="{FF2B5EF4-FFF2-40B4-BE49-F238E27FC236}">
                <a16:creationId xmlns:a16="http://schemas.microsoft.com/office/drawing/2014/main" id="{370DED5A-7EE7-4432-9BF7-BD90B0168EBE}"/>
              </a:ext>
            </a:extLst>
          </p:cNvPr>
          <p:cNvSpPr/>
          <p:nvPr/>
        </p:nvSpPr>
        <p:spPr>
          <a:xfrm>
            <a:off x="13967505" y="11593634"/>
            <a:ext cx="4275529" cy="552011"/>
          </a:xfrm>
          <a:prstGeom prst="rect">
            <a:avLst/>
          </a:prstGeom>
          <a:noFill/>
          <a:ln>
            <a:noFill/>
          </a:ln>
        </p:spPr>
        <p:txBody>
          <a:bodyPr spcFirstLastPara="1" wrap="square" lIns="91425" tIns="45700" rIns="91425" bIns="45700" anchor="t" anchorCtr="0">
            <a:spAutoFit/>
          </a:bodyPr>
          <a:lstStyle/>
          <a:p>
            <a:pPr marL="406390" marR="0" lvl="2" indent="0" algn="ctr" rtl="0">
              <a:lnSpc>
                <a:spcPct val="100000"/>
              </a:lnSpc>
              <a:spcBef>
                <a:spcPts val="0"/>
              </a:spcBef>
              <a:spcAft>
                <a:spcPts val="0"/>
              </a:spcAft>
              <a:buNone/>
            </a:pPr>
            <a:r>
              <a:rPr lang="en-US" sz="2987" b="0" i="0" u="none" strike="noStrike" cap="none" dirty="0">
                <a:solidFill>
                  <a:schemeClr val="dk1"/>
                </a:solidFill>
                <a:latin typeface="Arial Narrow"/>
                <a:ea typeface="Arial Narrow"/>
                <a:cs typeface="Arial Narrow"/>
                <a:sym typeface="Arial Narrow"/>
              </a:rPr>
              <a:t>Fig 2. </a:t>
            </a:r>
            <a:r>
              <a:rPr lang="en-US" sz="2987" dirty="0">
                <a:solidFill>
                  <a:schemeClr val="dk1"/>
                </a:solidFill>
                <a:latin typeface="Arial Narrow"/>
                <a:ea typeface="Arial Narrow"/>
                <a:cs typeface="Arial Narrow"/>
                <a:sym typeface="Arial Narrow"/>
              </a:rPr>
              <a:t>Assembled Drone</a:t>
            </a:r>
            <a:endParaRPr sz="1400" b="0" i="0" u="none" strike="noStrike" cap="none" dirty="0">
              <a:solidFill>
                <a:srgbClr val="000000"/>
              </a:solidFill>
              <a:latin typeface="Arial"/>
              <a:ea typeface="Arial"/>
              <a:cs typeface="Arial"/>
              <a:sym typeface="Arial"/>
            </a:endParaRPr>
          </a:p>
        </p:txBody>
      </p:sp>
      <p:sp>
        <p:nvSpPr>
          <p:cNvPr id="46" name="Google Shape;180;p1">
            <a:extLst>
              <a:ext uri="{FF2B5EF4-FFF2-40B4-BE49-F238E27FC236}">
                <a16:creationId xmlns:a16="http://schemas.microsoft.com/office/drawing/2014/main" id="{200DFF0D-8588-4D7C-82BF-EF54819932D1}"/>
              </a:ext>
            </a:extLst>
          </p:cNvPr>
          <p:cNvSpPr/>
          <p:nvPr/>
        </p:nvSpPr>
        <p:spPr>
          <a:xfrm>
            <a:off x="32949022" y="11741477"/>
            <a:ext cx="9975849" cy="551970"/>
          </a:xfrm>
          <a:prstGeom prst="rect">
            <a:avLst/>
          </a:prstGeom>
          <a:noFill/>
          <a:ln>
            <a:noFill/>
          </a:ln>
        </p:spPr>
        <p:txBody>
          <a:bodyPr spcFirstLastPara="1" wrap="square" lIns="91425" tIns="45700" rIns="91425" bIns="45700" anchor="t" anchorCtr="0">
            <a:spAutoFit/>
          </a:bodyPr>
          <a:lstStyle/>
          <a:p>
            <a:pPr marL="406390" marR="0" lvl="2" indent="0" algn="ctr" rtl="0">
              <a:lnSpc>
                <a:spcPct val="100000"/>
              </a:lnSpc>
              <a:spcBef>
                <a:spcPts val="0"/>
              </a:spcBef>
              <a:spcAft>
                <a:spcPts val="0"/>
              </a:spcAft>
              <a:buNone/>
            </a:pPr>
            <a:r>
              <a:rPr lang="en-US" sz="2987" b="0" i="0" u="none" strike="noStrike" cap="none" dirty="0">
                <a:solidFill>
                  <a:schemeClr val="dk1"/>
                </a:solidFill>
                <a:latin typeface="Arial Narrow"/>
                <a:ea typeface="Arial Narrow"/>
                <a:cs typeface="Arial Narrow"/>
                <a:sym typeface="Arial Narrow"/>
              </a:rPr>
              <a:t>Fig 8. Object detection and distance of each object </a:t>
            </a:r>
            <a:r>
              <a:rPr lang="en-US" sz="2987" dirty="0">
                <a:solidFill>
                  <a:schemeClr val="dk1"/>
                </a:solidFill>
                <a:latin typeface="Arial Narrow"/>
                <a:ea typeface="Arial Narrow"/>
                <a:cs typeface="Arial Narrow"/>
                <a:sym typeface="Arial Narrow"/>
              </a:rPr>
              <a:t>from the camera </a:t>
            </a:r>
            <a:endParaRPr sz="1400" b="0" i="0" u="none" strike="noStrike" cap="none" dirty="0">
              <a:solidFill>
                <a:srgbClr val="000000"/>
              </a:solidFill>
              <a:latin typeface="Arial"/>
              <a:ea typeface="Arial"/>
              <a:cs typeface="Arial"/>
              <a:sym typeface="Arial"/>
            </a:endParaRPr>
          </a:p>
        </p:txBody>
      </p:sp>
      <p:pic>
        <p:nvPicPr>
          <p:cNvPr id="37" name="Picture 36" descr="A picture containing water, red, man, air&#10;&#10;Description automatically generated">
            <a:extLst>
              <a:ext uri="{FF2B5EF4-FFF2-40B4-BE49-F238E27FC236}">
                <a16:creationId xmlns:a16="http://schemas.microsoft.com/office/drawing/2014/main" id="{7D5BFD3A-D097-4B6E-B4F2-095E5904F3DB}"/>
              </a:ext>
            </a:extLst>
          </p:cNvPr>
          <p:cNvPicPr>
            <a:picLocks noChangeAspect="1"/>
          </p:cNvPicPr>
          <p:nvPr/>
        </p:nvPicPr>
        <p:blipFill>
          <a:blip r:embed="rId5"/>
          <a:stretch>
            <a:fillRect/>
          </a:stretch>
        </p:blipFill>
        <p:spPr>
          <a:xfrm>
            <a:off x="13242352" y="6342416"/>
            <a:ext cx="6491032" cy="5234286"/>
          </a:xfrm>
          <a:prstGeom prst="rect">
            <a:avLst/>
          </a:prstGeom>
        </p:spPr>
      </p:pic>
      <p:pic>
        <p:nvPicPr>
          <p:cNvPr id="79" name="Picture 78">
            <a:extLst>
              <a:ext uri="{FF2B5EF4-FFF2-40B4-BE49-F238E27FC236}">
                <a16:creationId xmlns:a16="http://schemas.microsoft.com/office/drawing/2014/main" id="{0659F0D0-C2D8-4CB2-9B8D-B6F70437E164}"/>
              </a:ext>
            </a:extLst>
          </p:cNvPr>
          <p:cNvPicPr/>
          <p:nvPr/>
        </p:nvPicPr>
        <p:blipFill>
          <a:blip r:embed="rId6"/>
          <a:stretch>
            <a:fillRect/>
          </a:stretch>
        </p:blipFill>
        <p:spPr>
          <a:xfrm>
            <a:off x="22504231" y="9575199"/>
            <a:ext cx="9525340" cy="4264728"/>
          </a:xfrm>
          <a:prstGeom prst="rect">
            <a:avLst/>
          </a:prstGeom>
        </p:spPr>
      </p:pic>
      <p:grpSp>
        <p:nvGrpSpPr>
          <p:cNvPr id="105" name="Group 104">
            <a:extLst>
              <a:ext uri="{FF2B5EF4-FFF2-40B4-BE49-F238E27FC236}">
                <a16:creationId xmlns:a16="http://schemas.microsoft.com/office/drawing/2014/main" id="{918A99C2-1ECB-44EE-9667-D20F78437F55}"/>
              </a:ext>
            </a:extLst>
          </p:cNvPr>
          <p:cNvGrpSpPr/>
          <p:nvPr/>
        </p:nvGrpSpPr>
        <p:grpSpPr>
          <a:xfrm>
            <a:off x="922224" y="20140549"/>
            <a:ext cx="9577646" cy="5686806"/>
            <a:chOff x="894426" y="20247142"/>
            <a:chExt cx="9577646" cy="5344213"/>
          </a:xfrm>
        </p:grpSpPr>
        <p:sp>
          <p:nvSpPr>
            <p:cNvPr id="175" name="Google Shape;175;p1"/>
            <p:cNvSpPr/>
            <p:nvPr/>
          </p:nvSpPr>
          <p:spPr>
            <a:xfrm>
              <a:off x="3019450" y="25039344"/>
              <a:ext cx="4275529" cy="552011"/>
            </a:xfrm>
            <a:prstGeom prst="rect">
              <a:avLst/>
            </a:prstGeom>
            <a:noFill/>
            <a:ln>
              <a:noFill/>
            </a:ln>
          </p:spPr>
          <p:txBody>
            <a:bodyPr spcFirstLastPara="1" wrap="square" lIns="91425" tIns="45700" rIns="91425" bIns="45700" anchor="t" anchorCtr="0">
              <a:spAutoFit/>
            </a:bodyPr>
            <a:lstStyle/>
            <a:p>
              <a:pPr marL="406390" marR="0" lvl="2" indent="0" algn="ctr" rtl="0">
                <a:lnSpc>
                  <a:spcPct val="100000"/>
                </a:lnSpc>
                <a:spcBef>
                  <a:spcPts val="0"/>
                </a:spcBef>
                <a:spcAft>
                  <a:spcPts val="0"/>
                </a:spcAft>
                <a:buNone/>
              </a:pPr>
              <a:r>
                <a:rPr lang="en-US" sz="2987" b="0" i="0" u="none" strike="noStrike" cap="none" dirty="0">
                  <a:solidFill>
                    <a:schemeClr val="dk1"/>
                  </a:solidFill>
                  <a:latin typeface="Arial Narrow"/>
                  <a:ea typeface="Arial Narrow"/>
                  <a:cs typeface="Arial Narrow"/>
                  <a:sym typeface="Arial Narrow"/>
                </a:rPr>
                <a:t>Fig 1. System Architecture</a:t>
              </a:r>
              <a:endParaRPr sz="1400" b="0" i="0" u="none" strike="noStrike" cap="none" dirty="0">
                <a:solidFill>
                  <a:srgbClr val="000000"/>
                </a:solidFill>
                <a:latin typeface="Arial"/>
                <a:ea typeface="Arial"/>
                <a:cs typeface="Arial"/>
                <a:sym typeface="Arial"/>
              </a:endParaRPr>
            </a:p>
          </p:txBody>
        </p:sp>
        <p:pic>
          <p:nvPicPr>
            <p:cNvPr id="38" name="Picture 37">
              <a:extLst>
                <a:ext uri="{FF2B5EF4-FFF2-40B4-BE49-F238E27FC236}">
                  <a16:creationId xmlns:a16="http://schemas.microsoft.com/office/drawing/2014/main" id="{351E9468-0770-4C75-BF8B-4A0B8E4E728B}"/>
                </a:ext>
              </a:extLst>
            </p:cNvPr>
            <p:cNvPicPr>
              <a:picLocks noChangeAspect="1"/>
            </p:cNvPicPr>
            <p:nvPr/>
          </p:nvPicPr>
          <p:blipFill>
            <a:blip r:embed="rId7"/>
            <a:stretch>
              <a:fillRect/>
            </a:stretch>
          </p:blipFill>
          <p:spPr>
            <a:xfrm>
              <a:off x="894426" y="20247142"/>
              <a:ext cx="9577646" cy="4661577"/>
            </a:xfrm>
            <a:prstGeom prst="rect">
              <a:avLst/>
            </a:prstGeom>
          </p:spPr>
        </p:pic>
      </p:grpSp>
      <p:sp>
        <p:nvSpPr>
          <p:cNvPr id="81" name="Google Shape;180;p1">
            <a:extLst>
              <a:ext uri="{FF2B5EF4-FFF2-40B4-BE49-F238E27FC236}">
                <a16:creationId xmlns:a16="http://schemas.microsoft.com/office/drawing/2014/main" id="{D4F9E3E8-537B-4660-94AB-53FF8CB0AAAD}"/>
              </a:ext>
            </a:extLst>
          </p:cNvPr>
          <p:cNvSpPr/>
          <p:nvPr/>
        </p:nvSpPr>
        <p:spPr>
          <a:xfrm>
            <a:off x="22270458" y="13799580"/>
            <a:ext cx="9975849" cy="551970"/>
          </a:xfrm>
          <a:prstGeom prst="rect">
            <a:avLst/>
          </a:prstGeom>
          <a:noFill/>
          <a:ln>
            <a:noFill/>
          </a:ln>
        </p:spPr>
        <p:txBody>
          <a:bodyPr spcFirstLastPara="1" wrap="square" lIns="91425" tIns="45700" rIns="91425" bIns="45700" anchor="t" anchorCtr="0">
            <a:spAutoFit/>
          </a:bodyPr>
          <a:lstStyle/>
          <a:p>
            <a:pPr marL="406390" marR="0" lvl="2" indent="0" algn="ctr" rtl="0">
              <a:lnSpc>
                <a:spcPct val="100000"/>
              </a:lnSpc>
              <a:spcBef>
                <a:spcPts val="0"/>
              </a:spcBef>
              <a:spcAft>
                <a:spcPts val="0"/>
              </a:spcAft>
              <a:buNone/>
            </a:pPr>
            <a:r>
              <a:rPr lang="en-US" sz="2987" b="0" i="0" u="none" strike="noStrike" cap="none" dirty="0">
                <a:solidFill>
                  <a:schemeClr val="dk1"/>
                </a:solidFill>
                <a:latin typeface="Arial Narrow"/>
                <a:ea typeface="Arial Narrow"/>
                <a:cs typeface="Arial Narrow"/>
                <a:sym typeface="Arial Narrow"/>
              </a:rPr>
              <a:t>Fig 5. Object detection and distance of each object </a:t>
            </a:r>
            <a:r>
              <a:rPr lang="en-US" sz="2987" dirty="0">
                <a:solidFill>
                  <a:schemeClr val="dk1"/>
                </a:solidFill>
                <a:latin typeface="Arial Narrow"/>
                <a:ea typeface="Arial Narrow"/>
                <a:cs typeface="Arial Narrow"/>
                <a:sym typeface="Arial Narrow"/>
              </a:rPr>
              <a:t>from the camera </a:t>
            </a:r>
            <a:endParaRPr sz="1400" b="0" i="0" u="none" strike="noStrike" cap="none" dirty="0">
              <a:solidFill>
                <a:srgbClr val="000000"/>
              </a:solidFill>
              <a:latin typeface="Arial"/>
              <a:ea typeface="Arial"/>
              <a:cs typeface="Arial"/>
              <a:sym typeface="Arial"/>
            </a:endParaRPr>
          </a:p>
        </p:txBody>
      </p:sp>
      <p:sp>
        <p:nvSpPr>
          <p:cNvPr id="84" name="Google Shape;180;p1">
            <a:extLst>
              <a:ext uri="{FF2B5EF4-FFF2-40B4-BE49-F238E27FC236}">
                <a16:creationId xmlns:a16="http://schemas.microsoft.com/office/drawing/2014/main" id="{B518ABED-4F18-4492-9AC0-56F0ED4BAA7D}"/>
              </a:ext>
            </a:extLst>
          </p:cNvPr>
          <p:cNvSpPr/>
          <p:nvPr/>
        </p:nvSpPr>
        <p:spPr>
          <a:xfrm>
            <a:off x="22121370" y="31167933"/>
            <a:ext cx="9975849" cy="1011647"/>
          </a:xfrm>
          <a:prstGeom prst="rect">
            <a:avLst/>
          </a:prstGeom>
          <a:noFill/>
          <a:ln>
            <a:noFill/>
          </a:ln>
        </p:spPr>
        <p:txBody>
          <a:bodyPr spcFirstLastPara="1" wrap="square" lIns="91425" tIns="45700" rIns="91425" bIns="45700" anchor="t" anchorCtr="0">
            <a:spAutoFit/>
          </a:bodyPr>
          <a:lstStyle/>
          <a:p>
            <a:pPr marL="406390" marR="0" lvl="2" indent="0" algn="ctr" rtl="0">
              <a:lnSpc>
                <a:spcPct val="100000"/>
              </a:lnSpc>
              <a:spcBef>
                <a:spcPts val="0"/>
              </a:spcBef>
              <a:spcAft>
                <a:spcPts val="0"/>
              </a:spcAft>
              <a:buNone/>
            </a:pPr>
            <a:r>
              <a:rPr lang="en-US" sz="2987" b="0" i="0" u="none" strike="noStrike" cap="none" dirty="0">
                <a:solidFill>
                  <a:schemeClr val="dk1"/>
                </a:solidFill>
                <a:latin typeface="Arial Narrow"/>
                <a:ea typeface="Arial Narrow"/>
                <a:cs typeface="Arial Narrow"/>
                <a:sym typeface="Arial Narrow"/>
              </a:rPr>
              <a:t>Fig 7 (a).Depth Observed vs Actual. (b) Result with object localization w.r.t anchor </a:t>
            </a:r>
            <a:r>
              <a:rPr lang="en-US" sz="2987" dirty="0">
                <a:solidFill>
                  <a:schemeClr val="dk1"/>
                </a:solidFill>
                <a:latin typeface="Arial Narrow"/>
                <a:ea typeface="Arial Narrow"/>
                <a:cs typeface="Arial Narrow"/>
                <a:sym typeface="Arial Narrow"/>
              </a:rPr>
              <a:t> </a:t>
            </a:r>
            <a:endParaRPr sz="1400" b="0" i="0" u="none" strike="noStrike" cap="none" dirty="0">
              <a:solidFill>
                <a:srgbClr val="000000"/>
              </a:solidFill>
              <a:latin typeface="Arial"/>
              <a:ea typeface="Arial"/>
              <a:cs typeface="Arial"/>
              <a:sym typeface="Arial"/>
            </a:endParaRPr>
          </a:p>
        </p:txBody>
      </p:sp>
      <p:grpSp>
        <p:nvGrpSpPr>
          <p:cNvPr id="103" name="Group 102">
            <a:extLst>
              <a:ext uri="{FF2B5EF4-FFF2-40B4-BE49-F238E27FC236}">
                <a16:creationId xmlns:a16="http://schemas.microsoft.com/office/drawing/2014/main" id="{EE6E7231-B42C-4267-BDA0-0520525A99AA}"/>
              </a:ext>
            </a:extLst>
          </p:cNvPr>
          <p:cNvGrpSpPr/>
          <p:nvPr/>
        </p:nvGrpSpPr>
        <p:grpSpPr>
          <a:xfrm>
            <a:off x="22446420" y="26967462"/>
            <a:ext cx="9706974" cy="4222799"/>
            <a:chOff x="22446420" y="26860782"/>
            <a:chExt cx="9706974" cy="4222799"/>
          </a:xfrm>
        </p:grpSpPr>
        <p:pic>
          <p:nvPicPr>
            <p:cNvPr id="40" name="Picture 39" descr="A picture containing indoor, photo, monitor, sitting&#10;&#10;Description automatically generated">
              <a:extLst>
                <a:ext uri="{FF2B5EF4-FFF2-40B4-BE49-F238E27FC236}">
                  <a16:creationId xmlns:a16="http://schemas.microsoft.com/office/drawing/2014/main" id="{6DE70C22-B18C-4680-B246-3645C10B85BD}"/>
                </a:ext>
              </a:extLst>
            </p:cNvPr>
            <p:cNvPicPr>
              <a:picLocks noChangeAspect="1"/>
            </p:cNvPicPr>
            <p:nvPr/>
          </p:nvPicPr>
          <p:blipFill rotWithShape="1">
            <a:blip r:embed="rId8"/>
            <a:srcRect l="4140" r="39352" b="52940"/>
            <a:stretch/>
          </p:blipFill>
          <p:spPr>
            <a:xfrm>
              <a:off x="26502084" y="27321617"/>
              <a:ext cx="5651310" cy="3112582"/>
            </a:xfrm>
            <a:prstGeom prst="rect">
              <a:avLst/>
            </a:prstGeom>
          </p:spPr>
        </p:pic>
        <p:sp>
          <p:nvSpPr>
            <p:cNvPr id="85" name="Google Shape;180;p1">
              <a:extLst>
                <a:ext uri="{FF2B5EF4-FFF2-40B4-BE49-F238E27FC236}">
                  <a16:creationId xmlns:a16="http://schemas.microsoft.com/office/drawing/2014/main" id="{7C87B585-EE53-4BDA-9946-2FA3511DF77B}"/>
                </a:ext>
              </a:extLst>
            </p:cNvPr>
            <p:cNvSpPr/>
            <p:nvPr/>
          </p:nvSpPr>
          <p:spPr>
            <a:xfrm>
              <a:off x="23877425" y="30683512"/>
              <a:ext cx="1069866" cy="400069"/>
            </a:xfrm>
            <a:prstGeom prst="rect">
              <a:avLst/>
            </a:prstGeom>
            <a:noFill/>
            <a:ln>
              <a:noFill/>
            </a:ln>
          </p:spPr>
          <p:txBody>
            <a:bodyPr spcFirstLastPara="1" wrap="square" lIns="91425" tIns="45700" rIns="91425" bIns="45700" anchor="t" anchorCtr="0">
              <a:spAutoFit/>
            </a:bodyPr>
            <a:lstStyle/>
            <a:p>
              <a:pPr marL="406390" marR="0" lvl="2" indent="0" rtl="0">
                <a:lnSpc>
                  <a:spcPct val="100000"/>
                </a:lnSpc>
                <a:spcBef>
                  <a:spcPts val="0"/>
                </a:spcBef>
                <a:spcAft>
                  <a:spcPts val="0"/>
                </a:spcAft>
                <a:buNone/>
              </a:pPr>
              <a:r>
                <a:rPr lang="en-US" sz="2000" b="0" i="0" u="none" strike="noStrike" cap="none" dirty="0">
                  <a:solidFill>
                    <a:schemeClr val="dk1"/>
                  </a:solidFill>
                  <a:latin typeface="Arial Narrow"/>
                  <a:ea typeface="Arial Narrow"/>
                  <a:cs typeface="Arial Narrow"/>
                  <a:sym typeface="Arial Narrow"/>
                </a:rPr>
                <a:t>(a)</a:t>
              </a:r>
              <a:endParaRPr sz="1050" b="0" i="0" u="none" strike="noStrike" cap="none" dirty="0">
                <a:solidFill>
                  <a:srgbClr val="000000"/>
                </a:solidFill>
                <a:latin typeface="Arial"/>
                <a:ea typeface="Arial"/>
                <a:cs typeface="Arial"/>
                <a:sym typeface="Arial"/>
              </a:endParaRPr>
            </a:p>
          </p:txBody>
        </p:sp>
        <p:sp>
          <p:nvSpPr>
            <p:cNvPr id="86" name="Google Shape;180;p1">
              <a:extLst>
                <a:ext uri="{FF2B5EF4-FFF2-40B4-BE49-F238E27FC236}">
                  <a16:creationId xmlns:a16="http://schemas.microsoft.com/office/drawing/2014/main" id="{472B0079-A501-4B44-A434-74410135949F}"/>
                </a:ext>
              </a:extLst>
            </p:cNvPr>
            <p:cNvSpPr/>
            <p:nvPr/>
          </p:nvSpPr>
          <p:spPr>
            <a:xfrm>
              <a:off x="28616294" y="30650660"/>
              <a:ext cx="1069866" cy="400069"/>
            </a:xfrm>
            <a:prstGeom prst="rect">
              <a:avLst/>
            </a:prstGeom>
            <a:noFill/>
            <a:ln>
              <a:noFill/>
            </a:ln>
          </p:spPr>
          <p:txBody>
            <a:bodyPr spcFirstLastPara="1" wrap="square" lIns="91425" tIns="45700" rIns="91425" bIns="45700" anchor="t" anchorCtr="0">
              <a:spAutoFit/>
            </a:bodyPr>
            <a:lstStyle/>
            <a:p>
              <a:pPr marL="406390" marR="0" lvl="2" indent="0" rtl="0">
                <a:lnSpc>
                  <a:spcPct val="100000"/>
                </a:lnSpc>
                <a:spcBef>
                  <a:spcPts val="0"/>
                </a:spcBef>
                <a:spcAft>
                  <a:spcPts val="0"/>
                </a:spcAft>
                <a:buNone/>
              </a:pPr>
              <a:r>
                <a:rPr lang="en-US" sz="2000" b="0" i="0" u="none" strike="noStrike" cap="none" dirty="0">
                  <a:solidFill>
                    <a:schemeClr val="dk1"/>
                  </a:solidFill>
                  <a:latin typeface="Arial Narrow"/>
                  <a:ea typeface="Arial Narrow"/>
                  <a:cs typeface="Arial Narrow"/>
                  <a:sym typeface="Arial Narrow"/>
                </a:rPr>
                <a:t>(b)</a:t>
              </a:r>
              <a:endParaRPr sz="1050" b="0" i="0" u="none" strike="noStrike" cap="none" dirty="0">
                <a:solidFill>
                  <a:srgbClr val="000000"/>
                </a:solidFill>
                <a:latin typeface="Arial"/>
                <a:ea typeface="Arial"/>
                <a:cs typeface="Arial"/>
                <a:sym typeface="Arial"/>
              </a:endParaRPr>
            </a:p>
          </p:txBody>
        </p:sp>
        <p:grpSp>
          <p:nvGrpSpPr>
            <p:cNvPr id="41" name="Group 40">
              <a:extLst>
                <a:ext uri="{FF2B5EF4-FFF2-40B4-BE49-F238E27FC236}">
                  <a16:creationId xmlns:a16="http://schemas.microsoft.com/office/drawing/2014/main" id="{C738130E-A54C-4773-8DD3-8249DC0532BF}"/>
                </a:ext>
              </a:extLst>
            </p:cNvPr>
            <p:cNvGrpSpPr/>
            <p:nvPr/>
          </p:nvGrpSpPr>
          <p:grpSpPr>
            <a:xfrm>
              <a:off x="22446420" y="26860782"/>
              <a:ext cx="3962357" cy="3881452"/>
              <a:chOff x="22431180" y="26799822"/>
              <a:chExt cx="3962357" cy="3881452"/>
            </a:xfrm>
          </p:grpSpPr>
          <p:pic>
            <p:nvPicPr>
              <p:cNvPr id="29" name="Picture 28" descr="A close up of a map&#10;&#10;Description automatically generated">
                <a:extLst>
                  <a:ext uri="{FF2B5EF4-FFF2-40B4-BE49-F238E27FC236}">
                    <a16:creationId xmlns:a16="http://schemas.microsoft.com/office/drawing/2014/main" id="{92DF01F3-B50E-4758-AD41-73B0F9ED7CBD}"/>
                  </a:ext>
                </a:extLst>
              </p:cNvPr>
              <p:cNvPicPr>
                <a:picLocks noChangeAspect="1"/>
              </p:cNvPicPr>
              <p:nvPr/>
            </p:nvPicPr>
            <p:blipFill rotWithShape="1">
              <a:blip r:embed="rId9"/>
              <a:srcRect t="14856"/>
              <a:stretch/>
            </p:blipFill>
            <p:spPr>
              <a:xfrm>
                <a:off x="22431180" y="26980426"/>
                <a:ext cx="3962357" cy="3700848"/>
              </a:xfrm>
              <a:prstGeom prst="rect">
                <a:avLst/>
              </a:prstGeom>
            </p:spPr>
          </p:pic>
          <p:sp>
            <p:nvSpPr>
              <p:cNvPr id="87" name="Google Shape;180;p1">
                <a:extLst>
                  <a:ext uri="{FF2B5EF4-FFF2-40B4-BE49-F238E27FC236}">
                    <a16:creationId xmlns:a16="http://schemas.microsoft.com/office/drawing/2014/main" id="{2BF15689-D325-4F96-88C7-66021F78B4BD}"/>
                  </a:ext>
                </a:extLst>
              </p:cNvPr>
              <p:cNvSpPr/>
              <p:nvPr/>
            </p:nvSpPr>
            <p:spPr>
              <a:xfrm>
                <a:off x="22787628" y="26799822"/>
                <a:ext cx="3066020" cy="400069"/>
              </a:xfrm>
              <a:prstGeom prst="rect">
                <a:avLst/>
              </a:prstGeom>
              <a:noFill/>
              <a:ln>
                <a:noFill/>
              </a:ln>
            </p:spPr>
            <p:txBody>
              <a:bodyPr spcFirstLastPara="1" wrap="square" lIns="91425" tIns="45700" rIns="91425" bIns="45700" anchor="t" anchorCtr="0">
                <a:spAutoFit/>
              </a:bodyPr>
              <a:lstStyle/>
              <a:p>
                <a:pPr marL="406390" marR="0" lvl="2" indent="0" algn="ctr" rtl="0">
                  <a:lnSpc>
                    <a:spcPct val="100000"/>
                  </a:lnSpc>
                  <a:spcBef>
                    <a:spcPts val="0"/>
                  </a:spcBef>
                  <a:spcAft>
                    <a:spcPts val="0"/>
                  </a:spcAft>
                  <a:buNone/>
                </a:pPr>
                <a:r>
                  <a:rPr lang="en-US" sz="2000" b="0" i="0" u="none" strike="noStrike" cap="none" dirty="0">
                    <a:solidFill>
                      <a:schemeClr val="accent5">
                        <a:lumMod val="50000"/>
                      </a:schemeClr>
                    </a:solidFill>
                    <a:latin typeface="Arial Narrow"/>
                    <a:ea typeface="Arial Narrow"/>
                    <a:cs typeface="Arial Narrow"/>
                    <a:sym typeface="Arial Narrow"/>
                  </a:rPr>
                  <a:t>Depth Observed vs Actual</a:t>
                </a:r>
                <a:endParaRPr sz="1050" b="0" i="0" u="none" strike="noStrike" cap="none" dirty="0">
                  <a:solidFill>
                    <a:schemeClr val="accent5">
                      <a:lumMod val="50000"/>
                    </a:schemeClr>
                  </a:solidFill>
                  <a:sym typeface="Arial"/>
                </a:endParaRPr>
              </a:p>
            </p:txBody>
          </p:sp>
        </p:grpSp>
      </p:grpSp>
      <p:sp>
        <p:nvSpPr>
          <p:cNvPr id="70" name="Rectangle 27">
            <a:extLst>
              <a:ext uri="{FF2B5EF4-FFF2-40B4-BE49-F238E27FC236}">
                <a16:creationId xmlns:a16="http://schemas.microsoft.com/office/drawing/2014/main" id="{F771D187-0B33-4301-B7A5-676EA7B02F2D}"/>
              </a:ext>
            </a:extLst>
          </p:cNvPr>
          <p:cNvSpPr>
            <a:spLocks noChangeArrowheads="1"/>
          </p:cNvSpPr>
          <p:nvPr/>
        </p:nvSpPr>
        <p:spPr bwMode="auto">
          <a:xfrm>
            <a:off x="34065429" y="5637225"/>
            <a:ext cx="43891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1" name="Rectangle 31">
            <a:extLst>
              <a:ext uri="{FF2B5EF4-FFF2-40B4-BE49-F238E27FC236}">
                <a16:creationId xmlns:a16="http://schemas.microsoft.com/office/drawing/2014/main" id="{4189B6C3-EC12-4E44-89C1-CB4B262B782F}"/>
              </a:ext>
            </a:extLst>
          </p:cNvPr>
          <p:cNvSpPr>
            <a:spLocks noChangeArrowheads="1"/>
          </p:cNvSpPr>
          <p:nvPr/>
        </p:nvSpPr>
        <p:spPr bwMode="auto">
          <a:xfrm>
            <a:off x="34065429" y="6094425"/>
            <a:ext cx="438912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0" name="Rectangle 32">
            <a:extLst>
              <a:ext uri="{FF2B5EF4-FFF2-40B4-BE49-F238E27FC236}">
                <a16:creationId xmlns:a16="http://schemas.microsoft.com/office/drawing/2014/main" id="{D96EBB16-77E4-45D2-A2E3-8A8655A8DDE2}"/>
              </a:ext>
            </a:extLst>
          </p:cNvPr>
          <p:cNvSpPr>
            <a:spLocks noChangeArrowheads="1"/>
          </p:cNvSpPr>
          <p:nvPr/>
        </p:nvSpPr>
        <p:spPr bwMode="auto">
          <a:xfrm>
            <a:off x="34065429" y="10590225"/>
            <a:ext cx="43891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89" name="Rectangle 37">
            <a:extLst>
              <a:ext uri="{FF2B5EF4-FFF2-40B4-BE49-F238E27FC236}">
                <a16:creationId xmlns:a16="http://schemas.microsoft.com/office/drawing/2014/main" id="{939B71F3-8E3A-4F64-A17E-C28F744F14DB}"/>
              </a:ext>
            </a:extLst>
          </p:cNvPr>
          <p:cNvSpPr>
            <a:spLocks noChangeArrowheads="1"/>
          </p:cNvSpPr>
          <p:nvPr/>
        </p:nvSpPr>
        <p:spPr bwMode="auto">
          <a:xfrm>
            <a:off x="0" y="0"/>
            <a:ext cx="43891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0" name="Rectangle 41">
            <a:extLst>
              <a:ext uri="{FF2B5EF4-FFF2-40B4-BE49-F238E27FC236}">
                <a16:creationId xmlns:a16="http://schemas.microsoft.com/office/drawing/2014/main" id="{D268C67B-90CD-4853-B7D4-F04A30CDC2D1}"/>
              </a:ext>
            </a:extLst>
          </p:cNvPr>
          <p:cNvSpPr>
            <a:spLocks noChangeArrowheads="1"/>
          </p:cNvSpPr>
          <p:nvPr/>
        </p:nvSpPr>
        <p:spPr bwMode="auto">
          <a:xfrm>
            <a:off x="0" y="457200"/>
            <a:ext cx="438912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2" name="Rectangle 42">
            <a:extLst>
              <a:ext uri="{FF2B5EF4-FFF2-40B4-BE49-F238E27FC236}">
                <a16:creationId xmlns:a16="http://schemas.microsoft.com/office/drawing/2014/main" id="{9B7E0849-BB5E-4EC4-9909-93B1F551D036}"/>
              </a:ext>
            </a:extLst>
          </p:cNvPr>
          <p:cNvSpPr>
            <a:spLocks noChangeArrowheads="1"/>
          </p:cNvSpPr>
          <p:nvPr/>
        </p:nvSpPr>
        <p:spPr bwMode="auto">
          <a:xfrm>
            <a:off x="0" y="4953000"/>
            <a:ext cx="43891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99" name="Picture 98" descr="A close up of a map&#10;&#10;Description automatically generated">
            <a:extLst>
              <a:ext uri="{FF2B5EF4-FFF2-40B4-BE49-F238E27FC236}">
                <a16:creationId xmlns:a16="http://schemas.microsoft.com/office/drawing/2014/main" id="{D0FA4FE0-216D-41C2-84CF-AEB8AAC3991C}"/>
              </a:ext>
            </a:extLst>
          </p:cNvPr>
          <p:cNvPicPr>
            <a:picLocks noChangeAspect="1"/>
          </p:cNvPicPr>
          <p:nvPr/>
        </p:nvPicPr>
        <p:blipFill>
          <a:blip r:embed="rId10"/>
          <a:stretch>
            <a:fillRect/>
          </a:stretch>
        </p:blipFill>
        <p:spPr>
          <a:xfrm>
            <a:off x="34145758" y="5885879"/>
            <a:ext cx="7838631" cy="5872699"/>
          </a:xfrm>
          <a:prstGeom prst="rect">
            <a:avLst/>
          </a:prstGeom>
        </p:spPr>
      </p:pic>
      <p:pic>
        <p:nvPicPr>
          <p:cNvPr id="94" name="Picture 93">
            <a:extLst>
              <a:ext uri="{FF2B5EF4-FFF2-40B4-BE49-F238E27FC236}">
                <a16:creationId xmlns:a16="http://schemas.microsoft.com/office/drawing/2014/main" id="{E7A6DEF5-7E13-47E1-A8DE-78DFE38F0C4E}"/>
              </a:ext>
            </a:extLst>
          </p:cNvPr>
          <p:cNvPicPr/>
          <p:nvPr/>
        </p:nvPicPr>
        <p:blipFill rotWithShape="1">
          <a:blip r:embed="rId11">
            <a:alphaModFix/>
            <a:extLst>
              <a:ext uri="{BEBA8EAE-BF5A-486C-A8C5-ECC9F3942E4B}">
                <a14:imgProps xmlns:a14="http://schemas.microsoft.com/office/drawing/2010/main">
                  <a14:imgLayer r:embed="rId12">
                    <a14:imgEffect>
                      <a14:sharpenSoften amount="100000"/>
                    </a14:imgEffect>
                    <a14:imgEffect>
                      <a14:brightnessContrast bright="5000" contrast="97000"/>
                    </a14:imgEffect>
                  </a14:imgLayer>
                </a14:imgProps>
              </a:ext>
              <a:ext uri="{28A0092B-C50C-407E-A947-70E740481C1C}">
                <a14:useLocalDpi xmlns:a14="http://schemas.microsoft.com/office/drawing/2010/main" val="0"/>
              </a:ext>
            </a:extLst>
          </a:blip>
          <a:srcRect l="27122" t="57626" r="15864" b="18974"/>
          <a:stretch/>
        </p:blipFill>
        <p:spPr bwMode="auto">
          <a:xfrm>
            <a:off x="39379315" y="8136526"/>
            <a:ext cx="1407512" cy="870732"/>
          </a:xfrm>
          <a:prstGeom prst="rect">
            <a:avLst/>
          </a:prstGeom>
          <a:ln>
            <a:noFill/>
          </a:ln>
          <a:extLst>
            <a:ext uri="{53640926-AAD7-44D8-BBD7-CCE9431645EC}">
              <a14:shadowObscured xmlns:a14="http://schemas.microsoft.com/office/drawing/2010/main"/>
            </a:ext>
          </a:extLst>
        </p:spPr>
      </p:pic>
      <p:pic>
        <p:nvPicPr>
          <p:cNvPr id="100" name="Picture 99">
            <a:extLst>
              <a:ext uri="{FF2B5EF4-FFF2-40B4-BE49-F238E27FC236}">
                <a16:creationId xmlns:a16="http://schemas.microsoft.com/office/drawing/2014/main" id="{B5A11B73-FA64-4FE0-B71A-2741C3D3CCD4}"/>
              </a:ext>
            </a:extLst>
          </p:cNvPr>
          <p:cNvPicPr>
            <a:picLocks noChangeAspect="1"/>
          </p:cNvPicPr>
          <p:nvPr/>
        </p:nvPicPr>
        <p:blipFill>
          <a:blip r:embed="rId13"/>
          <a:stretch>
            <a:fillRect/>
          </a:stretch>
        </p:blipFill>
        <p:spPr>
          <a:xfrm>
            <a:off x="12721610" y="27089560"/>
            <a:ext cx="7447800" cy="4369157"/>
          </a:xfrm>
          <a:prstGeom prst="rect">
            <a:avLst/>
          </a:prstGeom>
        </p:spPr>
      </p:pic>
      <p:sp>
        <p:nvSpPr>
          <p:cNvPr id="144" name="Google Shape;173;p1">
            <a:extLst>
              <a:ext uri="{FF2B5EF4-FFF2-40B4-BE49-F238E27FC236}">
                <a16:creationId xmlns:a16="http://schemas.microsoft.com/office/drawing/2014/main" id="{05EB3498-9960-4947-B0E6-E637E6A54683}"/>
              </a:ext>
            </a:extLst>
          </p:cNvPr>
          <p:cNvSpPr/>
          <p:nvPr/>
        </p:nvSpPr>
        <p:spPr>
          <a:xfrm>
            <a:off x="11904720" y="31537452"/>
            <a:ext cx="8455358" cy="551970"/>
          </a:xfrm>
          <a:prstGeom prst="rect">
            <a:avLst/>
          </a:prstGeom>
          <a:noFill/>
          <a:ln>
            <a:noFill/>
          </a:ln>
        </p:spPr>
        <p:txBody>
          <a:bodyPr spcFirstLastPara="1" wrap="square" lIns="91425" tIns="45700" rIns="91425" bIns="45700" anchor="t" anchorCtr="0">
            <a:spAutoFit/>
          </a:bodyPr>
          <a:lstStyle/>
          <a:p>
            <a:pPr marL="406390" marR="0" lvl="2" indent="0" algn="ctr" rtl="0">
              <a:lnSpc>
                <a:spcPct val="100000"/>
              </a:lnSpc>
              <a:spcBef>
                <a:spcPts val="0"/>
              </a:spcBef>
              <a:spcAft>
                <a:spcPts val="0"/>
              </a:spcAft>
              <a:buNone/>
            </a:pPr>
            <a:r>
              <a:rPr lang="en-US" sz="2987" b="0" i="0" u="none" strike="noStrike" cap="none" dirty="0">
                <a:solidFill>
                  <a:schemeClr val="dk1"/>
                </a:solidFill>
                <a:latin typeface="Arial Narrow"/>
                <a:ea typeface="Arial Narrow"/>
                <a:cs typeface="Arial Narrow"/>
                <a:sym typeface="Arial Narrow"/>
              </a:rPr>
              <a:t>Fig 4. DWM1001 tag with Jetson Nano and ZED camera</a:t>
            </a:r>
            <a:endParaRPr sz="1400" b="0" i="0" u="none" strike="noStrike" cap="none" dirty="0">
              <a:solidFill>
                <a:srgbClr val="000000"/>
              </a:solidFill>
              <a:latin typeface="Arial"/>
              <a:ea typeface="Arial"/>
              <a:cs typeface="Arial"/>
              <a:sym typeface="Arial"/>
            </a:endParaRPr>
          </a:p>
        </p:txBody>
      </p:sp>
      <p:sp>
        <p:nvSpPr>
          <p:cNvPr id="147" name="Google Shape;180;p1">
            <a:extLst>
              <a:ext uri="{FF2B5EF4-FFF2-40B4-BE49-F238E27FC236}">
                <a16:creationId xmlns:a16="http://schemas.microsoft.com/office/drawing/2014/main" id="{F4966915-9FB1-4232-B274-B0657798F58D}"/>
              </a:ext>
            </a:extLst>
          </p:cNvPr>
          <p:cNvSpPr/>
          <p:nvPr/>
        </p:nvSpPr>
        <p:spPr>
          <a:xfrm>
            <a:off x="22177545" y="24502678"/>
            <a:ext cx="9943415" cy="536666"/>
          </a:xfrm>
          <a:prstGeom prst="rect">
            <a:avLst/>
          </a:prstGeom>
          <a:noFill/>
          <a:ln>
            <a:noFill/>
          </a:ln>
        </p:spPr>
        <p:txBody>
          <a:bodyPr spcFirstLastPara="1" wrap="square" lIns="91425" tIns="45700" rIns="91425" bIns="45700" anchor="t" anchorCtr="0">
            <a:spAutoFit/>
          </a:bodyPr>
          <a:lstStyle/>
          <a:p>
            <a:pPr marL="406390" marR="0" lvl="2" indent="0" algn="ctr" rtl="0">
              <a:lnSpc>
                <a:spcPct val="100000"/>
              </a:lnSpc>
              <a:spcBef>
                <a:spcPts val="0"/>
              </a:spcBef>
              <a:spcAft>
                <a:spcPts val="0"/>
              </a:spcAft>
              <a:buNone/>
            </a:pPr>
            <a:r>
              <a:rPr lang="en-US" sz="2987" b="0" i="0" u="none" strike="noStrike" cap="none" dirty="0">
                <a:solidFill>
                  <a:schemeClr val="dk1"/>
                </a:solidFill>
                <a:latin typeface="Arial Narrow"/>
                <a:ea typeface="Arial Narrow"/>
                <a:cs typeface="Arial Narrow"/>
                <a:sym typeface="Arial Narrow"/>
              </a:rPr>
              <a:t>Fig 6. Performance comparison for models using TensorRT</a:t>
            </a:r>
            <a:r>
              <a:rPr lang="en-US" sz="2987" dirty="0">
                <a:solidFill>
                  <a:schemeClr val="dk1"/>
                </a:solidFill>
                <a:latin typeface="Arial Narrow"/>
                <a:ea typeface="Arial Narrow"/>
                <a:cs typeface="Arial Narrow"/>
                <a:sym typeface="Arial Narrow"/>
              </a:rPr>
              <a:t> </a:t>
            </a:r>
            <a:endParaRPr sz="1400" b="0" i="0" u="none" strike="noStrike" cap="none" dirty="0">
              <a:solidFill>
                <a:srgbClr val="000000"/>
              </a:solidFill>
              <a:latin typeface="Arial"/>
              <a:ea typeface="Arial"/>
              <a:cs typeface="Arial"/>
              <a:sym typeface="Arial"/>
            </a:endParaRPr>
          </a:p>
        </p:txBody>
      </p:sp>
      <p:pic>
        <p:nvPicPr>
          <p:cNvPr id="104" name="Picture 103">
            <a:extLst>
              <a:ext uri="{FF2B5EF4-FFF2-40B4-BE49-F238E27FC236}">
                <a16:creationId xmlns:a16="http://schemas.microsoft.com/office/drawing/2014/main" id="{A4A4FD14-89FB-4AC0-A796-98D79B74B176}"/>
              </a:ext>
            </a:extLst>
          </p:cNvPr>
          <p:cNvPicPr>
            <a:picLocks noChangeAspect="1"/>
          </p:cNvPicPr>
          <p:nvPr/>
        </p:nvPicPr>
        <p:blipFill rotWithShape="1">
          <a:blip r:embed="rId14"/>
          <a:srcRect l="52838" t="29341" r="14963" b="17992"/>
          <a:stretch/>
        </p:blipFill>
        <p:spPr>
          <a:xfrm>
            <a:off x="23034563" y="20471448"/>
            <a:ext cx="8424912" cy="4062405"/>
          </a:xfrm>
          <a:prstGeom prst="rect">
            <a:avLst/>
          </a:prstGeom>
        </p:spPr>
      </p:pic>
    </p:spTree>
  </p:cSld>
  <p:clrMapOvr>
    <a:masterClrMapping/>
  </p:clrMapOvr>
</p:sld>
</file>

<file path=ppt/theme/theme1.xml><?xml version="1.0" encoding="utf-8"?>
<a:theme xmlns:a="http://schemas.openxmlformats.org/drawingml/2006/main" name="Custom Design">
  <a:themeElements>
    <a:clrScheme name="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ustom Design">
  <a:themeElements>
    <a:clrScheme name="1_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Custom Design">
  <a:themeElements>
    <a:clrScheme name="2_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3307</TotalTime>
  <Words>1489</Words>
  <Application>Microsoft Office PowerPoint</Application>
  <PresentationFormat>Custom</PresentationFormat>
  <Paragraphs>130</Paragraphs>
  <Slides>1</Slides>
  <Notes>1</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vt:i4>
      </vt:variant>
    </vt:vector>
  </HeadingPairs>
  <TitlesOfParts>
    <vt:vector size="8" baseType="lpstr">
      <vt:lpstr>Calibri</vt:lpstr>
      <vt:lpstr>Arial Black</vt:lpstr>
      <vt:lpstr>Arial Narrow</vt:lpstr>
      <vt:lpstr>Arial</vt:lpstr>
      <vt:lpstr>Custom Design</vt:lpstr>
      <vt:lpstr>1_Custom Design</vt:lpstr>
      <vt:lpstr>2_Custom Design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 Kotoulas</dc:creator>
  <cp:lastModifiedBy>Jay Parsana</cp:lastModifiedBy>
  <cp:revision>71</cp:revision>
  <dcterms:created xsi:type="dcterms:W3CDTF">2005-05-18T01:24:28Z</dcterms:created>
  <dcterms:modified xsi:type="dcterms:W3CDTF">2020-05-08T01:23:33Z</dcterms:modified>
</cp:coreProperties>
</file>